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1.mov" ContentType="video/unknown"/>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Marker Felt"/>
          <a:ea typeface="Marker Felt"/>
          <a:cs typeface="Marker Felt"/>
        </a:font>
        <a:srgbClr val="8888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rgbClr val="D2E5F6"/>
          </a:solidFill>
        </a:fill>
      </a:tcStyle>
    </a:wholeTbl>
    <a:band2H>
      <a:tcTxStyle b="def" i="def"/>
      <a:tcStyle>
        <a:tcBdr/>
        <a:fill>
          <a:solidFill>
            <a:srgbClr val="EAF3FB"/>
          </a:solidFill>
        </a:fill>
      </a:tcStyle>
    </a:band2H>
    <a:firstCol>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chemeClr val="accent1"/>
          </a:solidFill>
        </a:fill>
      </a:tcStyle>
    </a:firstCol>
    <a:lastRow>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381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chemeClr val="accent1"/>
          </a:solidFill>
        </a:fill>
      </a:tcStyle>
    </a:lastRow>
    <a:firstRow>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381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chemeClr val="accent1"/>
          </a:solidFill>
        </a:fill>
      </a:tcStyle>
    </a:firstRow>
  </a:tblStyle>
  <a:tblStyle styleId="{C7B018BB-80A7-4F77-B60F-C8B233D01FF8}" styleName="">
    <a:tblBg/>
    <a:wholeTbl>
      <a:tcTxStyle b="off" i="off">
        <a:font>
          <a:latin typeface="Marker Felt"/>
          <a:ea typeface="Marker Felt"/>
          <a:cs typeface="Marker Felt"/>
        </a:font>
        <a:srgbClr val="8888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rgbClr val="F4E6CE"/>
          </a:solidFill>
        </a:fill>
      </a:tcStyle>
    </a:wholeTbl>
    <a:band2H>
      <a:tcTxStyle b="def" i="def"/>
      <a:tcStyle>
        <a:tcBdr/>
        <a:fill>
          <a:solidFill>
            <a:srgbClr val="F9F3E8"/>
          </a:solidFill>
        </a:fill>
      </a:tcStyle>
    </a:band2H>
    <a:firstCol>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chemeClr val="accent3"/>
          </a:solidFill>
        </a:fill>
      </a:tcStyle>
    </a:firstCol>
    <a:lastRow>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381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chemeClr val="accent3"/>
          </a:solidFill>
        </a:fill>
      </a:tcStyle>
    </a:lastRow>
    <a:firstRow>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381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chemeClr val="accent3"/>
          </a:solidFill>
        </a:fill>
      </a:tcStyle>
    </a:firstRow>
  </a:tblStyle>
  <a:tblStyle styleId="{EEE7283C-3CF3-47DC-8721-378D4A62B228}" styleName="">
    <a:tblBg/>
    <a:wholeTbl>
      <a:tcTxStyle b="off" i="off">
        <a:font>
          <a:latin typeface="Marker Felt"/>
          <a:ea typeface="Marker Felt"/>
          <a:cs typeface="Marker Felt"/>
        </a:font>
        <a:srgbClr val="8888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rgbClr val="DDD6E9"/>
          </a:solidFill>
        </a:fill>
      </a:tcStyle>
    </a:wholeTbl>
    <a:band2H>
      <a:tcTxStyle b="def" i="def"/>
      <a:tcStyle>
        <a:tcBdr/>
        <a:fill>
          <a:solidFill>
            <a:srgbClr val="EFEBF4"/>
          </a:solidFill>
        </a:fill>
      </a:tcStyle>
    </a:band2H>
    <a:firstCol>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chemeClr val="accent6"/>
          </a:solidFill>
        </a:fill>
      </a:tcStyle>
    </a:firstCol>
    <a:lastRow>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381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chemeClr val="accent6"/>
          </a:solidFill>
        </a:fill>
      </a:tcStyle>
    </a:lastRow>
    <a:firstRow>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381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chemeClr val="accent6"/>
          </a:solidFill>
        </a:fill>
      </a:tcStyle>
    </a:firstRow>
  </a:tblStyle>
  <a:tblStyle styleId="{CF821DB8-F4EB-4A41-A1BA-3FCAFE7338EE}" styleName="">
    <a:tblBg/>
    <a:wholeTbl>
      <a:tcTxStyle b="off" i="off">
        <a:font>
          <a:latin typeface="Marker Felt"/>
          <a:ea typeface="Marker Felt"/>
          <a:cs typeface="Marker Felt"/>
        </a:font>
        <a:srgbClr val="88888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DEDED"/>
          </a:solidFill>
        </a:fill>
      </a:tcStyle>
    </a:wholeTbl>
    <a:band2H>
      <a:tcTxStyle b="def" i="def"/>
      <a:tcStyle>
        <a:tcBdr/>
        <a:fill>
          <a:solidFill>
            <a:srgbClr val="006288"/>
          </a:solidFill>
        </a:fill>
      </a:tcStyle>
    </a:band2H>
    <a:firstCol>
      <a:tcTxStyle b="on" i="off">
        <a:font>
          <a:latin typeface="Marker Felt"/>
          <a:ea typeface="Marker Felt"/>
          <a:cs typeface="Marker Felt"/>
        </a:font>
        <a:srgbClr val="00628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Marker Felt"/>
          <a:ea typeface="Marker Felt"/>
          <a:cs typeface="Marker Felt"/>
        </a:font>
        <a:srgbClr val="888888"/>
      </a:tcTxStyle>
      <a:tcStyle>
        <a:tcBdr>
          <a:left>
            <a:ln w="12700" cap="flat">
              <a:noFill/>
              <a:miter lim="400000"/>
            </a:ln>
          </a:left>
          <a:right>
            <a:ln w="12700" cap="flat">
              <a:noFill/>
              <a:miter lim="400000"/>
            </a:ln>
          </a:right>
          <a:top>
            <a:ln w="50800" cap="flat">
              <a:solidFill>
                <a:srgbClr val="888888"/>
              </a:solidFill>
              <a:prstDash val="solid"/>
              <a:round/>
            </a:ln>
          </a:top>
          <a:bottom>
            <a:ln w="25400" cap="flat">
              <a:solidFill>
                <a:srgbClr val="888888"/>
              </a:solidFill>
              <a:prstDash val="solid"/>
              <a:round/>
            </a:ln>
          </a:bottom>
          <a:insideH>
            <a:ln w="12700" cap="flat">
              <a:noFill/>
              <a:miter lim="400000"/>
            </a:ln>
          </a:insideH>
          <a:insideV>
            <a:ln w="12700" cap="flat">
              <a:noFill/>
              <a:miter lim="400000"/>
            </a:ln>
          </a:insideV>
        </a:tcBdr>
        <a:fill>
          <a:solidFill>
            <a:srgbClr val="006288"/>
          </a:solidFill>
        </a:fill>
      </a:tcStyle>
    </a:lastRow>
    <a:firstRow>
      <a:tcTxStyle b="on" i="off">
        <a:font>
          <a:latin typeface="Marker Felt"/>
          <a:ea typeface="Marker Felt"/>
          <a:cs typeface="Marker Felt"/>
        </a:font>
        <a:srgbClr val="006288"/>
      </a:tcTxStyle>
      <a:tcStyle>
        <a:tcBdr>
          <a:left>
            <a:ln w="12700" cap="flat">
              <a:noFill/>
              <a:miter lim="400000"/>
            </a:ln>
          </a:left>
          <a:right>
            <a:ln w="12700" cap="flat">
              <a:noFill/>
              <a:miter lim="400000"/>
            </a:ln>
          </a:right>
          <a:top>
            <a:ln w="25400" cap="flat">
              <a:solidFill>
                <a:srgbClr val="888888"/>
              </a:solidFill>
              <a:prstDash val="solid"/>
              <a:round/>
            </a:ln>
          </a:top>
          <a:bottom>
            <a:ln w="25400" cap="flat">
              <a:solidFill>
                <a:srgbClr val="88888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Marker Felt"/>
          <a:ea typeface="Marker Felt"/>
          <a:cs typeface="Marker Felt"/>
        </a:font>
        <a:srgbClr val="8888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rgbClr val="D9D9D9"/>
          </a:solidFill>
        </a:fill>
      </a:tcStyle>
    </a:wholeTbl>
    <a:band2H>
      <a:tcTxStyle b="def" i="def"/>
      <a:tcStyle>
        <a:tcBdr/>
        <a:fill>
          <a:solidFill>
            <a:srgbClr val="EDEDED"/>
          </a:solidFill>
        </a:fill>
      </a:tcStyle>
    </a:band2H>
    <a:firstCol>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rgbClr val="888888"/>
          </a:solidFill>
        </a:fill>
      </a:tcStyle>
    </a:firstCol>
    <a:lastRow>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381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rgbClr val="888888"/>
          </a:solidFill>
        </a:fill>
      </a:tcStyle>
    </a:lastRow>
    <a:firstRow>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381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rgbClr val="888888"/>
          </a:solidFill>
        </a:fill>
      </a:tcStyle>
    </a:firstRow>
  </a:tblStyle>
  <a:tblStyle styleId="{2708684C-4D16-4618-839F-0558EEFCDFE6}" styleName="">
    <a:tblBg/>
    <a:wholeTbl>
      <a:tcTxStyle b="off"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rgbClr val="006288">
              <a:alpha val="20000"/>
            </a:srgbClr>
          </a:solidFill>
        </a:fill>
      </a:tcStyle>
    </a:wholeTbl>
    <a:band2H>
      <a:tcTxStyle b="def" i="def"/>
      <a:tcStyle>
        <a:tcBdr/>
        <a:fill>
          <a:solidFill>
            <a:srgbClr val="FFFFFF"/>
          </a:solidFill>
        </a:fill>
      </a:tcStyle>
    </a:band2H>
    <a:firstCol>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solidFill>
            <a:srgbClr val="006288">
              <a:alpha val="20000"/>
            </a:srgbClr>
          </a:solidFill>
        </a:fill>
      </a:tcStyle>
    </a:firstCol>
    <a:lastRow>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50800" cap="flat">
              <a:solidFill>
                <a:srgbClr val="006288"/>
              </a:solidFill>
              <a:prstDash val="solid"/>
              <a:round/>
            </a:ln>
          </a:top>
          <a:bottom>
            <a:ln w="127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noFill/>
        </a:fill>
      </a:tcStyle>
    </a:lastRow>
    <a:firstRow>
      <a:tcTxStyle b="on" i="off">
        <a:font>
          <a:latin typeface="Marker Felt"/>
          <a:ea typeface="Marker Felt"/>
          <a:cs typeface="Marker Felt"/>
        </a:font>
        <a:srgbClr val="006288"/>
      </a:tcTxStyle>
      <a:tcStyle>
        <a:tcBdr>
          <a:left>
            <a:ln w="12700" cap="flat">
              <a:solidFill>
                <a:srgbClr val="006288"/>
              </a:solidFill>
              <a:prstDash val="solid"/>
              <a:round/>
            </a:ln>
          </a:left>
          <a:right>
            <a:ln w="12700" cap="flat">
              <a:solidFill>
                <a:srgbClr val="006288"/>
              </a:solidFill>
              <a:prstDash val="solid"/>
              <a:round/>
            </a:ln>
          </a:right>
          <a:top>
            <a:ln w="12700" cap="flat">
              <a:solidFill>
                <a:srgbClr val="006288"/>
              </a:solidFill>
              <a:prstDash val="solid"/>
              <a:round/>
            </a:ln>
          </a:top>
          <a:bottom>
            <a:ln w="25400" cap="flat">
              <a:solidFill>
                <a:srgbClr val="006288"/>
              </a:solidFill>
              <a:prstDash val="solid"/>
              <a:round/>
            </a:ln>
          </a:bottom>
          <a:insideH>
            <a:ln w="12700" cap="flat">
              <a:solidFill>
                <a:srgbClr val="006288"/>
              </a:solidFill>
              <a:prstDash val="solid"/>
              <a:round/>
            </a:ln>
          </a:insideH>
          <a:insideV>
            <a:ln w="12700" cap="flat">
              <a:solidFill>
                <a:srgbClr val="006288"/>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1" name="Shape 201"/>
          <p:cNvSpPr/>
          <p:nvPr>
            <p:ph type="sldImg"/>
          </p:nvPr>
        </p:nvSpPr>
        <p:spPr>
          <a:xfrm>
            <a:off x="1143000" y="685800"/>
            <a:ext cx="4572000" cy="3429000"/>
          </a:xfrm>
          <a:prstGeom prst="rect">
            <a:avLst/>
          </a:prstGeom>
        </p:spPr>
        <p:txBody>
          <a:bodyPr/>
          <a:lstStyle/>
          <a:p>
            <a:pPr/>
          </a:p>
        </p:txBody>
      </p:sp>
      <p:sp>
        <p:nvSpPr>
          <p:cNvPr id="202" name="Shape 2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defRPr sz="3000"/>
            </a:pPr>
            <a:r>
              <a:t>该阶段实现统一功能需要在Android和iOS两端开发，开发和维护成本较高，同时紧急问题的修复和添加新功能都需要到相应平台发版，尤其是iOS审核的周期非常长，在国内虽然有动态化方案，但如果上架Google Play很有可能审核不通过或者下架，iOS也有动态化，但苹果官方基本审核不通过，所以原生的动态化更新受政策影响很大。</a:t>
            </a:r>
          </a:p>
          <a:p>
            <a:pPr>
              <a:defRPr sz="3000"/>
            </a:pPr>
          </a:p>
          <a:p>
            <a:pPr>
              <a:defRPr sz="3000"/>
            </a:pPr>
            <a:r>
              <a:t>从开发者的角度出发，是否有一种方案可以开发一套代码在多个平台运行且可以动态化更新，无需在走平台的审核。基于这个需求H5兴起，也就是我们所说的Hybird阶段。</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defRPr sz="3000"/>
            </a:pPr>
            <a:r>
              <a:t>当时大量的公司使用此方案进行开发，最出名的就是Facebook，早期的Facebook在H5上投入了大量的精力，一次开发、快速迭代这是使用H5技术巨大的优势。</a:t>
            </a:r>
          </a:p>
          <a:p>
            <a:pPr>
              <a:defRPr sz="3000"/>
            </a:pPr>
            <a:r>
              <a:t>然而一切看似美好，但很快发现，H5方案存在致命的缺陷-用户体验极差。</a:t>
            </a:r>
          </a:p>
          <a:p>
            <a:pPr>
              <a:defRPr sz="3000"/>
            </a:pPr>
            <a:r>
              <a:t>Facebook基于强大的H5技术积累开发出了伟大的RN框架</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defRPr sz="2500"/>
            </a:pPr>
            <a:r>
              <a:t>RN继承了H5的优点，同时解决了性能体验上的问题，2015年RN一经发布，就在技术圈引起了巨大的反响，在当时看来RN是一个非常完美的跨平台解决方案，很快大量开发者涌入。</a:t>
            </a:r>
          </a:p>
          <a:p>
            <a:pPr>
              <a:defRPr sz="2500"/>
            </a:pPr>
            <a:r>
              <a:t>随着时间的流逝，发现RN和原生桥接的成本非常高，在复杂场景下会出现严重的性能问题，比如早期的ListView滑动卡顿问题。</a:t>
            </a:r>
          </a:p>
          <a:p>
            <a:pPr>
              <a:defRPr sz="2500"/>
            </a:pPr>
            <a:r>
              <a:t>还有一个很大的问题就是RN依赖于 Facebook 的维护，而每次iOS和Android系统版本更新，很大程度上会受到影响。</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对比weex和react native，Flutter直接在两个平台上重写了各自的UIKit，对接到平台底层，减少UI层的多层转换，UI性能可以比肩原生。</a:t>
            </a:r>
          </a:p>
          <a:p>
            <a:pPr/>
            <a:r>
              <a:t>由于UI渲染不依赖原生控件，也就不需要根据不同平台的控件单独维护一套组件库，所以代码容易维护。组件库是同一套代码、同一个渲染引擎，所以在不同平台，组件显示外观可以做到高保真和高一致性；另外，由于不依赖原生控件，也就不会受原生布局系统的限制，这样布局系统会非常灵活。</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1、这是最大的问题，跨平台框架说白了就是UI跨平台，最后还是在原生平台运行，本来两个平台就有天壤之别，一套代码就想吃掉iOS和Android在实际应用之中其实根本就不现实。</a:t>
            </a:r>
          </a:p>
          <a:p>
            <a:pPr/>
            <a:r>
              <a:t>2、由于Flutter使用自己的引擎进行UI渲染，而不是用原生控件渲染，导致控件显示效果和原生不是完全一样，虽然肉眼看起来基本一样，但还是有一些细微的差别，尤其当Android和iOS系统升级导致原生控件效果发生变化时，Flutter开发的App并不会进行相应的变化，如果您的App需要原生控件保持完全一致，Flutter可能并不适合您。</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原生开发是无法完全避开的，一些硬件（比如蓝牙、传感器等）功能、音视频和ARVR等相关功能必须使用原生开发，有人说我开发蓝牙功能没用写原生代码啊，直接引入即可，你没有写，那是因为有人为你封装好了第三方插件。</a:t>
            </a:r>
          </a:p>
          <a:p>
            <a:pPr/>
            <a:r>
              <a:t>H5虽然有一些缺陷，但依然有其使用的场景，比如京东、天猫App中的营销活动都是是H5实现的。</a:t>
            </a:r>
          </a:p>
          <a:p>
            <a:pPr/>
            <a:r>
              <a:t>RN可以使用原生控件渲染，因此，如果您需要使用原生控件而又想跨平台，React Native是不错的选择。</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标题与副标题">
    <p:spTree>
      <p:nvGrpSpPr>
        <p:cNvPr id="1" name=""/>
        <p:cNvGrpSpPr/>
        <p:nvPr/>
      </p:nvGrpSpPr>
      <p:grpSpPr>
        <a:xfrm>
          <a:off x="0" y="0"/>
          <a:ext cx="0" cy="0"/>
          <a:chOff x="0" y="0"/>
          <a:chExt cx="0" cy="0"/>
        </a:xfrm>
      </p:grpSpPr>
      <p:pic>
        <p:nvPicPr>
          <p:cNvPr id="19" name="chalk_line-1.png" descr="chalk_line-1.png"/>
          <p:cNvPicPr>
            <a:picLocks noChangeAspect="1"/>
          </p:cNvPicPr>
          <p:nvPr/>
        </p:nvPicPr>
        <p:blipFill>
          <a:blip r:embed="rId2">
            <a:extLst/>
          </a:blip>
          <a:stretch>
            <a:fillRect/>
          </a:stretch>
        </p:blipFill>
        <p:spPr>
          <a:xfrm>
            <a:off x="177800" y="0"/>
            <a:ext cx="3441700" cy="9794917"/>
          </a:xfrm>
          <a:prstGeom prst="rect">
            <a:avLst/>
          </a:prstGeom>
          <a:ln w="12700">
            <a:miter lim="400000"/>
          </a:ln>
        </p:spPr>
      </p:pic>
      <p:pic>
        <p:nvPicPr>
          <p:cNvPr id="20" name="chalk_line-2.png" descr="chalk_line-2.png"/>
          <p:cNvPicPr>
            <a:picLocks noChangeAspect="1"/>
          </p:cNvPicPr>
          <p:nvPr/>
        </p:nvPicPr>
        <p:blipFill>
          <a:blip r:embed="rId3">
            <a:extLst/>
          </a:blip>
          <a:stretch>
            <a:fillRect/>
          </a:stretch>
        </p:blipFill>
        <p:spPr>
          <a:xfrm>
            <a:off x="5168900" y="1321245"/>
            <a:ext cx="7835900" cy="7934468"/>
          </a:xfrm>
          <a:prstGeom prst="rect">
            <a:avLst/>
          </a:prstGeom>
          <a:ln w="12700">
            <a:miter lim="400000"/>
          </a:ln>
        </p:spPr>
      </p:pic>
      <p:pic>
        <p:nvPicPr>
          <p:cNvPr id="21" name="scrapbook_cover_title_hi.png" descr="scrapbook_cover_title_hi.png"/>
          <p:cNvPicPr>
            <a:picLocks noChangeAspect="1"/>
          </p:cNvPicPr>
          <p:nvPr/>
        </p:nvPicPr>
        <p:blipFill>
          <a:blip r:embed="rId4">
            <a:extLst/>
          </a:blip>
          <a:stretch>
            <a:fillRect/>
          </a:stretch>
        </p:blipFill>
        <p:spPr>
          <a:xfrm>
            <a:off x="640735" y="2781300"/>
            <a:ext cx="11760201" cy="4178300"/>
          </a:xfrm>
          <a:prstGeom prst="rect">
            <a:avLst/>
          </a:prstGeom>
          <a:ln w="12700">
            <a:miter lim="400000"/>
          </a:ln>
        </p:spPr>
      </p:pic>
      <p:sp>
        <p:nvSpPr>
          <p:cNvPr id="22" name="标题文本"/>
          <p:cNvSpPr txBox="1"/>
          <p:nvPr>
            <p:ph type="title"/>
          </p:nvPr>
        </p:nvSpPr>
        <p:spPr>
          <a:xfrm>
            <a:off x="1270000" y="2959100"/>
            <a:ext cx="10464800" cy="2286000"/>
          </a:xfrm>
          <a:prstGeom prst="rect">
            <a:avLst/>
          </a:prstGeom>
        </p:spPr>
        <p:txBody>
          <a:bodyPr anchor="b"/>
          <a:lstStyle>
            <a:lvl1pPr>
              <a:defRPr i="1">
                <a:solidFill>
                  <a:srgbClr val="292929">
                    <a:alpha val="93000"/>
                  </a:srgbClr>
                </a:solidFill>
                <a:latin typeface="Georgia"/>
                <a:ea typeface="Georgia"/>
                <a:cs typeface="Georgia"/>
                <a:sym typeface="Georgia"/>
              </a:defRPr>
            </a:lvl1pPr>
          </a:lstStyle>
          <a:p>
            <a:pPr/>
            <a:r>
              <a:t>标题文本</a:t>
            </a:r>
          </a:p>
        </p:txBody>
      </p:sp>
      <p:sp>
        <p:nvSpPr>
          <p:cNvPr id="23" name="正文级别 1…"/>
          <p:cNvSpPr txBox="1"/>
          <p:nvPr>
            <p:ph type="body" sz="quarter" idx="1"/>
          </p:nvPr>
        </p:nvSpPr>
        <p:spPr>
          <a:xfrm>
            <a:off x="1270000" y="5283200"/>
            <a:ext cx="10464800" cy="1308100"/>
          </a:xfrm>
          <a:prstGeom prst="rect">
            <a:avLst/>
          </a:prstGeom>
        </p:spPr>
        <p:txBody>
          <a:bodyPr anchor="t"/>
          <a:lstStyle>
            <a:lvl1pPr marL="0" indent="0" algn="ctr">
              <a:spcBef>
                <a:spcPts val="0"/>
              </a:spcBef>
              <a:buSzTx/>
              <a:buNone/>
              <a:defRPr i="1" sz="3800">
                <a:solidFill>
                  <a:srgbClr val="C2453A"/>
                </a:solidFill>
              </a:defRPr>
            </a:lvl1pPr>
            <a:lvl2pPr marL="0" indent="0" algn="ctr">
              <a:spcBef>
                <a:spcPts val="0"/>
              </a:spcBef>
              <a:buSzTx/>
              <a:buNone/>
              <a:defRPr i="1" sz="3800">
                <a:solidFill>
                  <a:srgbClr val="C2453A"/>
                </a:solidFill>
              </a:defRPr>
            </a:lvl2pPr>
            <a:lvl3pPr marL="0" indent="0" algn="ctr">
              <a:spcBef>
                <a:spcPts val="0"/>
              </a:spcBef>
              <a:buSzTx/>
              <a:buNone/>
              <a:defRPr i="1" sz="3800">
                <a:solidFill>
                  <a:srgbClr val="C2453A"/>
                </a:solidFill>
              </a:defRPr>
            </a:lvl3pPr>
            <a:lvl4pPr marL="0" indent="0" algn="ctr">
              <a:spcBef>
                <a:spcPts val="0"/>
              </a:spcBef>
              <a:buSzTx/>
              <a:buNone/>
              <a:defRPr i="1" sz="3800">
                <a:solidFill>
                  <a:srgbClr val="C2453A"/>
                </a:solidFill>
              </a:defRPr>
            </a:lvl4pPr>
            <a:lvl5pPr marL="0" indent="0" algn="ctr">
              <a:spcBef>
                <a:spcPts val="0"/>
              </a:spcBef>
              <a:buSzTx/>
              <a:buNone/>
              <a:defRPr i="1" sz="3800">
                <a:solidFill>
                  <a:srgbClr val="C2453A"/>
                </a:solidFill>
              </a:defRPr>
            </a:lvl5pPr>
          </a:lstStyle>
          <a:p>
            <a:pPr/>
            <a:r>
              <a:t>正文级别 1</a:t>
            </a:r>
          </a:p>
          <a:p>
            <a:pPr lvl="1"/>
            <a:r>
              <a:t>正文级别 2</a:t>
            </a:r>
          </a:p>
          <a:p>
            <a:pPr lvl="2"/>
            <a:r>
              <a:t>正文级别 3</a:t>
            </a:r>
          </a:p>
          <a:p>
            <a:pPr lvl="3"/>
            <a:r>
              <a:t>正文级别 4</a:t>
            </a:r>
          </a:p>
          <a:p>
            <a:pPr lvl="4"/>
            <a:r>
              <a:t>正文级别 5</a:t>
            </a:r>
          </a:p>
        </p:txBody>
      </p:sp>
      <p:sp>
        <p:nvSpPr>
          <p:cNvPr id="2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引文">
    <p:spTree>
      <p:nvGrpSpPr>
        <p:cNvPr id="1" name=""/>
        <p:cNvGrpSpPr/>
        <p:nvPr/>
      </p:nvGrpSpPr>
      <p:grpSpPr>
        <a:xfrm>
          <a:off x="0" y="0"/>
          <a:ext cx="0" cy="0"/>
          <a:chOff x="0" y="0"/>
          <a:chExt cx="0" cy="0"/>
        </a:xfrm>
      </p:grpSpPr>
      <p:pic>
        <p:nvPicPr>
          <p:cNvPr id="154" name="lines-line-1.png" descr="lines-line-1.png"/>
          <p:cNvPicPr>
            <a:picLocks noChangeAspect="1"/>
          </p:cNvPicPr>
          <p:nvPr/>
        </p:nvPicPr>
        <p:blipFill>
          <a:blip r:embed="rId2">
            <a:extLst/>
          </a:blip>
          <a:stretch>
            <a:fillRect/>
          </a:stretch>
        </p:blipFill>
        <p:spPr>
          <a:xfrm>
            <a:off x="647700" y="8864600"/>
            <a:ext cx="11798300" cy="292100"/>
          </a:xfrm>
          <a:prstGeom prst="rect">
            <a:avLst/>
          </a:prstGeom>
          <a:ln w="12700">
            <a:miter lim="400000"/>
          </a:ln>
        </p:spPr>
      </p:pic>
      <p:pic>
        <p:nvPicPr>
          <p:cNvPr id="155" name="wave-line.png" descr="wave-line.png"/>
          <p:cNvPicPr>
            <a:picLocks noChangeAspect="1"/>
          </p:cNvPicPr>
          <p:nvPr/>
        </p:nvPicPr>
        <p:blipFill>
          <a:blip r:embed="rId3">
            <a:extLst/>
          </a:blip>
          <a:srcRect l="16094" t="82" r="38169" b="147"/>
          <a:stretch>
            <a:fillRect/>
          </a:stretch>
        </p:blipFill>
        <p:spPr>
          <a:xfrm>
            <a:off x="799799" y="597015"/>
            <a:ext cx="11366898" cy="13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 y="0"/>
                </a:moveTo>
                <a:lnTo>
                  <a:pt x="0" y="21600"/>
                </a:lnTo>
                <a:lnTo>
                  <a:pt x="21599" y="21600"/>
                </a:lnTo>
                <a:lnTo>
                  <a:pt x="21600" y="0"/>
                </a:lnTo>
                <a:lnTo>
                  <a:pt x="1" y="0"/>
                </a:lnTo>
                <a:close/>
              </a:path>
            </a:pathLst>
          </a:custGeom>
          <a:ln w="12700">
            <a:miter lim="400000"/>
          </a:ln>
        </p:spPr>
      </p:pic>
      <p:pic>
        <p:nvPicPr>
          <p:cNvPr id="156" name="wave-line.png" descr="wave-line.png"/>
          <p:cNvPicPr>
            <a:picLocks noChangeAspect="1"/>
          </p:cNvPicPr>
          <p:nvPr/>
        </p:nvPicPr>
        <p:blipFill>
          <a:blip r:embed="rId3">
            <a:extLst/>
          </a:blip>
          <a:srcRect l="16504" t="0" r="50434" b="0"/>
          <a:stretch>
            <a:fillRect/>
          </a:stretch>
        </p:blipFill>
        <p:spPr>
          <a:xfrm rot="5400000">
            <a:off x="-3378364" y="4686137"/>
            <a:ext cx="8216901" cy="140024"/>
          </a:xfrm>
          <a:prstGeom prst="rect">
            <a:avLst/>
          </a:prstGeom>
          <a:ln w="12700">
            <a:miter lim="400000"/>
          </a:ln>
        </p:spPr>
      </p:pic>
      <p:pic>
        <p:nvPicPr>
          <p:cNvPr id="157" name="dots-line-cropped.png" descr="dots-line-cropped.png"/>
          <p:cNvPicPr>
            <a:picLocks noChangeAspect="1"/>
          </p:cNvPicPr>
          <p:nvPr/>
        </p:nvPicPr>
        <p:blipFill>
          <a:blip r:embed="rId4">
            <a:extLst/>
          </a:blip>
          <a:srcRect l="4761" t="2928" r="10187" b="0"/>
          <a:stretch>
            <a:fillRect/>
          </a:stretch>
        </p:blipFill>
        <p:spPr>
          <a:xfrm rot="16199985">
            <a:off x="-4244962" y="4772011"/>
            <a:ext cx="9753601" cy="209579"/>
          </a:xfrm>
          <a:prstGeom prst="rect">
            <a:avLst/>
          </a:prstGeom>
          <a:ln w="12700">
            <a:miter lim="400000"/>
          </a:ln>
        </p:spPr>
      </p:pic>
      <p:pic>
        <p:nvPicPr>
          <p:cNvPr id="158" name="dots-line-cropped.png" descr="dots-line-cropped.png"/>
          <p:cNvPicPr>
            <a:picLocks noChangeAspect="1"/>
          </p:cNvPicPr>
          <p:nvPr/>
        </p:nvPicPr>
        <p:blipFill>
          <a:blip r:embed="rId4">
            <a:extLst/>
          </a:blip>
          <a:srcRect l="0" t="5872" r="0" b="5892"/>
          <a:stretch>
            <a:fillRect/>
          </a:stretch>
        </p:blipFill>
        <p:spPr>
          <a:xfrm rot="21599984">
            <a:off x="698498" y="469907"/>
            <a:ext cx="11468107" cy="190502"/>
          </a:xfrm>
          <a:prstGeom prst="rect">
            <a:avLst/>
          </a:prstGeom>
          <a:ln w="12700">
            <a:miter lim="400000"/>
          </a:ln>
        </p:spPr>
      </p:pic>
      <p:pic>
        <p:nvPicPr>
          <p:cNvPr id="159" name="dots-line-cropped.png" descr="dots-line-cropped.png"/>
          <p:cNvPicPr>
            <a:picLocks noChangeAspect="1"/>
          </p:cNvPicPr>
          <p:nvPr/>
        </p:nvPicPr>
        <p:blipFill>
          <a:blip r:embed="rId4">
            <a:extLst/>
          </a:blip>
          <a:srcRect l="53986" t="2927" r="41139" b="0"/>
          <a:stretch>
            <a:fillRect/>
          </a:stretch>
        </p:blipFill>
        <p:spPr>
          <a:xfrm rot="21599984">
            <a:off x="12439650" y="9010646"/>
            <a:ext cx="558802" cy="209582"/>
          </a:xfrm>
          <a:prstGeom prst="rect">
            <a:avLst/>
          </a:prstGeom>
          <a:ln w="12700">
            <a:miter lim="400000"/>
          </a:ln>
        </p:spPr>
      </p:pic>
      <p:pic>
        <p:nvPicPr>
          <p:cNvPr id="160" name="dots-line-cropped.png" descr="dots-line-cropped.png"/>
          <p:cNvPicPr>
            <a:picLocks noChangeAspect="1"/>
          </p:cNvPicPr>
          <p:nvPr/>
        </p:nvPicPr>
        <p:blipFill>
          <a:blip r:embed="rId4">
            <a:extLst/>
          </a:blip>
          <a:srcRect l="37929" t="2926" r="56976" b="0"/>
          <a:stretch>
            <a:fillRect/>
          </a:stretch>
        </p:blipFill>
        <p:spPr>
          <a:xfrm rot="21599984">
            <a:off x="6350" y="9010652"/>
            <a:ext cx="584202" cy="209584"/>
          </a:xfrm>
          <a:prstGeom prst="rect">
            <a:avLst/>
          </a:prstGeom>
          <a:ln w="12700">
            <a:miter lim="400000"/>
          </a:ln>
        </p:spPr>
      </p:pic>
      <p:pic>
        <p:nvPicPr>
          <p:cNvPr id="161" name="lines-vert-line.png" descr="lines-vert-line.png"/>
          <p:cNvPicPr>
            <a:picLocks noChangeAspect="1"/>
          </p:cNvPicPr>
          <p:nvPr/>
        </p:nvPicPr>
        <p:blipFill>
          <a:blip r:embed="rId5">
            <a:extLst/>
          </a:blip>
          <a:stretch>
            <a:fillRect/>
          </a:stretch>
        </p:blipFill>
        <p:spPr>
          <a:xfrm>
            <a:off x="12153900" y="361949"/>
            <a:ext cx="317500" cy="8724901"/>
          </a:xfrm>
          <a:prstGeom prst="rect">
            <a:avLst/>
          </a:prstGeom>
          <a:ln w="12700">
            <a:miter lim="400000"/>
          </a:ln>
        </p:spPr>
      </p:pic>
      <p:sp>
        <p:nvSpPr>
          <p:cNvPr id="162" name="正文级别 1…"/>
          <p:cNvSpPr txBox="1"/>
          <p:nvPr>
            <p:ph type="body" sz="quarter" idx="1"/>
          </p:nvPr>
        </p:nvSpPr>
        <p:spPr>
          <a:xfrm>
            <a:off x="1270000" y="4502148"/>
            <a:ext cx="10464800" cy="736602"/>
          </a:xfrm>
          <a:prstGeom prst="rect">
            <a:avLst/>
          </a:prstGeom>
        </p:spPr>
        <p:txBody>
          <a:bodyPr/>
          <a:lstStyle>
            <a:lvl1pPr marL="0" indent="0" algn="ctr">
              <a:spcBef>
                <a:spcPts val="0"/>
              </a:spcBef>
              <a:buSzTx/>
              <a:buNone/>
              <a:defRPr i="1"/>
            </a:lvl1pPr>
            <a:lvl2pPr algn="ctr">
              <a:spcBef>
                <a:spcPts val="0"/>
              </a:spcBef>
              <a:buBlip>
                <a:blip r:embed="rId6"/>
              </a:buBlip>
              <a:defRPr i="1"/>
            </a:lvl2pPr>
            <a:lvl3pPr algn="ctr">
              <a:spcBef>
                <a:spcPts val="0"/>
              </a:spcBef>
              <a:buBlip>
                <a:blip r:embed="rId6"/>
              </a:buBlip>
              <a:defRPr i="1"/>
            </a:lvl3pPr>
            <a:lvl4pPr algn="ctr">
              <a:spcBef>
                <a:spcPts val="0"/>
              </a:spcBef>
              <a:buBlip>
                <a:blip r:embed="rId6"/>
              </a:buBlip>
              <a:defRPr i="1"/>
            </a:lvl4pPr>
            <a:lvl5pPr algn="ctr">
              <a:spcBef>
                <a:spcPts val="0"/>
              </a:spcBef>
              <a:buBlip>
                <a:blip r:embed="rId6"/>
              </a:buBlip>
              <a:defRPr i="1"/>
            </a:lvl5pPr>
          </a:lstStyle>
          <a:p>
            <a:pPr/>
            <a:r>
              <a:t>正文级别 1</a:t>
            </a:r>
          </a:p>
          <a:p>
            <a:pPr lvl="1"/>
            <a:r>
              <a:t>正文级别 2</a:t>
            </a:r>
          </a:p>
          <a:p>
            <a:pPr lvl="2"/>
            <a:r>
              <a:t>正文级别 3</a:t>
            </a:r>
          </a:p>
          <a:p>
            <a:pPr lvl="3"/>
            <a:r>
              <a:t>正文级别 4</a:t>
            </a:r>
          </a:p>
          <a:p>
            <a:pPr lvl="4"/>
            <a:r>
              <a:t>正文级别 5</a:t>
            </a:r>
          </a:p>
        </p:txBody>
      </p:sp>
      <p:sp>
        <p:nvSpPr>
          <p:cNvPr id="163" name="–Johnny Appleseed"/>
          <p:cNvSpPr txBox="1"/>
          <p:nvPr>
            <p:ph type="body" sz="quarter" idx="13"/>
          </p:nvPr>
        </p:nvSpPr>
        <p:spPr>
          <a:xfrm>
            <a:off x="1270000" y="6362700"/>
            <a:ext cx="10464800" cy="444500"/>
          </a:xfrm>
          <a:prstGeom prst="rect">
            <a:avLst/>
          </a:prstGeom>
        </p:spPr>
        <p:txBody>
          <a:bodyPr anchor="t"/>
          <a:lstStyle/>
          <a:p>
            <a:pPr marL="0" indent="0" algn="ctr">
              <a:spcBef>
                <a:spcPts val="0"/>
              </a:spcBef>
              <a:buSzTx/>
              <a:buNone/>
              <a:defRPr sz="2400"/>
            </a:pPr>
          </a:p>
        </p:txBody>
      </p:sp>
      <p:sp>
        <p:nvSpPr>
          <p:cNvPr id="1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照片">
    <p:spTree>
      <p:nvGrpSpPr>
        <p:cNvPr id="1" name=""/>
        <p:cNvGrpSpPr/>
        <p:nvPr/>
      </p:nvGrpSpPr>
      <p:grpSpPr>
        <a:xfrm>
          <a:off x="0" y="0"/>
          <a:ext cx="0" cy="0"/>
          <a:chOff x="0" y="0"/>
          <a:chExt cx="0" cy="0"/>
        </a:xfrm>
      </p:grpSpPr>
      <p:pic>
        <p:nvPicPr>
          <p:cNvPr id="171" name="lines-line-1.png" descr="lines-line-1.png"/>
          <p:cNvPicPr>
            <a:picLocks noChangeAspect="1"/>
          </p:cNvPicPr>
          <p:nvPr/>
        </p:nvPicPr>
        <p:blipFill>
          <a:blip r:embed="rId2">
            <a:extLst/>
          </a:blip>
          <a:stretch>
            <a:fillRect/>
          </a:stretch>
        </p:blipFill>
        <p:spPr>
          <a:xfrm>
            <a:off x="647700" y="8864600"/>
            <a:ext cx="11798300" cy="292100"/>
          </a:xfrm>
          <a:prstGeom prst="rect">
            <a:avLst/>
          </a:prstGeom>
          <a:ln w="12700">
            <a:miter lim="400000"/>
          </a:ln>
        </p:spPr>
      </p:pic>
      <p:pic>
        <p:nvPicPr>
          <p:cNvPr id="172" name="wave-line.png" descr="wave-line.png"/>
          <p:cNvPicPr>
            <a:picLocks noChangeAspect="1"/>
          </p:cNvPicPr>
          <p:nvPr/>
        </p:nvPicPr>
        <p:blipFill>
          <a:blip r:embed="rId3">
            <a:extLst/>
          </a:blip>
          <a:srcRect l="16094" t="82" r="38169" b="147"/>
          <a:stretch>
            <a:fillRect/>
          </a:stretch>
        </p:blipFill>
        <p:spPr>
          <a:xfrm>
            <a:off x="799799" y="597015"/>
            <a:ext cx="11366898" cy="13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 y="0"/>
                </a:moveTo>
                <a:lnTo>
                  <a:pt x="0" y="21600"/>
                </a:lnTo>
                <a:lnTo>
                  <a:pt x="21599" y="21600"/>
                </a:lnTo>
                <a:lnTo>
                  <a:pt x="21600" y="0"/>
                </a:lnTo>
                <a:lnTo>
                  <a:pt x="1" y="0"/>
                </a:lnTo>
                <a:close/>
              </a:path>
            </a:pathLst>
          </a:custGeom>
          <a:ln w="12700">
            <a:miter lim="400000"/>
          </a:ln>
        </p:spPr>
      </p:pic>
      <p:pic>
        <p:nvPicPr>
          <p:cNvPr id="173" name="wave-line.png" descr="wave-line.png"/>
          <p:cNvPicPr>
            <a:picLocks noChangeAspect="1"/>
          </p:cNvPicPr>
          <p:nvPr/>
        </p:nvPicPr>
        <p:blipFill>
          <a:blip r:embed="rId3">
            <a:extLst/>
          </a:blip>
          <a:srcRect l="16504" t="0" r="50434" b="0"/>
          <a:stretch>
            <a:fillRect/>
          </a:stretch>
        </p:blipFill>
        <p:spPr>
          <a:xfrm rot="5400000">
            <a:off x="-3378364" y="4686137"/>
            <a:ext cx="8216901" cy="140024"/>
          </a:xfrm>
          <a:prstGeom prst="rect">
            <a:avLst/>
          </a:prstGeom>
          <a:ln w="12700">
            <a:miter lim="400000"/>
          </a:ln>
        </p:spPr>
      </p:pic>
      <p:pic>
        <p:nvPicPr>
          <p:cNvPr id="174" name="dots-line-cropped.png" descr="dots-line-cropped.png"/>
          <p:cNvPicPr>
            <a:picLocks noChangeAspect="1"/>
          </p:cNvPicPr>
          <p:nvPr/>
        </p:nvPicPr>
        <p:blipFill>
          <a:blip r:embed="rId4">
            <a:extLst/>
          </a:blip>
          <a:srcRect l="4761" t="2928" r="10187" b="0"/>
          <a:stretch>
            <a:fillRect/>
          </a:stretch>
        </p:blipFill>
        <p:spPr>
          <a:xfrm rot="16199985">
            <a:off x="-4244962" y="4772011"/>
            <a:ext cx="9753601" cy="209579"/>
          </a:xfrm>
          <a:prstGeom prst="rect">
            <a:avLst/>
          </a:prstGeom>
          <a:ln w="12700">
            <a:miter lim="400000"/>
          </a:ln>
        </p:spPr>
      </p:pic>
      <p:pic>
        <p:nvPicPr>
          <p:cNvPr id="175" name="dots-line-cropped.png" descr="dots-line-cropped.png"/>
          <p:cNvPicPr>
            <a:picLocks noChangeAspect="1"/>
          </p:cNvPicPr>
          <p:nvPr/>
        </p:nvPicPr>
        <p:blipFill>
          <a:blip r:embed="rId4">
            <a:extLst/>
          </a:blip>
          <a:srcRect l="0" t="5872" r="0" b="5892"/>
          <a:stretch>
            <a:fillRect/>
          </a:stretch>
        </p:blipFill>
        <p:spPr>
          <a:xfrm rot="21599984">
            <a:off x="698498" y="469907"/>
            <a:ext cx="11468107" cy="190502"/>
          </a:xfrm>
          <a:prstGeom prst="rect">
            <a:avLst/>
          </a:prstGeom>
          <a:ln w="12700">
            <a:miter lim="400000"/>
          </a:ln>
        </p:spPr>
      </p:pic>
      <p:pic>
        <p:nvPicPr>
          <p:cNvPr id="176" name="dots-line-cropped.png" descr="dots-line-cropped.png"/>
          <p:cNvPicPr>
            <a:picLocks noChangeAspect="1"/>
          </p:cNvPicPr>
          <p:nvPr/>
        </p:nvPicPr>
        <p:blipFill>
          <a:blip r:embed="rId4">
            <a:extLst/>
          </a:blip>
          <a:srcRect l="53986" t="2927" r="41139" b="0"/>
          <a:stretch>
            <a:fillRect/>
          </a:stretch>
        </p:blipFill>
        <p:spPr>
          <a:xfrm rot="21599984">
            <a:off x="12439650" y="9010646"/>
            <a:ext cx="558802" cy="209582"/>
          </a:xfrm>
          <a:prstGeom prst="rect">
            <a:avLst/>
          </a:prstGeom>
          <a:ln w="12700">
            <a:miter lim="400000"/>
          </a:ln>
        </p:spPr>
      </p:pic>
      <p:pic>
        <p:nvPicPr>
          <p:cNvPr id="177" name="dots-line-cropped.png" descr="dots-line-cropped.png"/>
          <p:cNvPicPr>
            <a:picLocks noChangeAspect="1"/>
          </p:cNvPicPr>
          <p:nvPr/>
        </p:nvPicPr>
        <p:blipFill>
          <a:blip r:embed="rId4">
            <a:extLst/>
          </a:blip>
          <a:srcRect l="37929" t="2926" r="56976" b="0"/>
          <a:stretch>
            <a:fillRect/>
          </a:stretch>
        </p:blipFill>
        <p:spPr>
          <a:xfrm rot="21599984">
            <a:off x="6350" y="9010652"/>
            <a:ext cx="584202" cy="209584"/>
          </a:xfrm>
          <a:prstGeom prst="rect">
            <a:avLst/>
          </a:prstGeom>
          <a:ln w="12700">
            <a:miter lim="400000"/>
          </a:ln>
        </p:spPr>
      </p:pic>
      <p:pic>
        <p:nvPicPr>
          <p:cNvPr id="178" name="lines-vert-line.png" descr="lines-vert-line.png"/>
          <p:cNvPicPr>
            <a:picLocks noChangeAspect="1"/>
          </p:cNvPicPr>
          <p:nvPr/>
        </p:nvPicPr>
        <p:blipFill>
          <a:blip r:embed="rId5">
            <a:extLst/>
          </a:blip>
          <a:stretch>
            <a:fillRect/>
          </a:stretch>
        </p:blipFill>
        <p:spPr>
          <a:xfrm>
            <a:off x="12153900" y="361949"/>
            <a:ext cx="317500" cy="8724901"/>
          </a:xfrm>
          <a:prstGeom prst="rect">
            <a:avLst/>
          </a:prstGeom>
          <a:ln w="12700">
            <a:miter lim="400000"/>
          </a:ln>
        </p:spPr>
      </p:pic>
      <p:sp>
        <p:nvSpPr>
          <p:cNvPr id="179" name="图像"/>
          <p:cNvSpPr/>
          <p:nvPr>
            <p:ph type="pic" idx="13"/>
          </p:nvPr>
        </p:nvSpPr>
        <p:spPr>
          <a:xfrm>
            <a:off x="-705005" y="-25179"/>
            <a:ext cx="14792491" cy="9861661"/>
          </a:xfrm>
          <a:prstGeom prst="rect">
            <a:avLst/>
          </a:prstGeom>
        </p:spPr>
        <p:txBody>
          <a:bodyPr lIns="91439" tIns="45719" rIns="91439" bIns="45719" anchor="t">
            <a:noAutofit/>
          </a:bodyPr>
          <a:lstStyle/>
          <a:p>
            <a:pPr/>
          </a:p>
        </p:txBody>
      </p:sp>
      <p:sp>
        <p:nvSpPr>
          <p:cNvPr id="18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空白">
    <p:spTree>
      <p:nvGrpSpPr>
        <p:cNvPr id="1" name=""/>
        <p:cNvGrpSpPr/>
        <p:nvPr/>
      </p:nvGrpSpPr>
      <p:grpSpPr>
        <a:xfrm>
          <a:off x="0" y="0"/>
          <a:ext cx="0" cy="0"/>
          <a:chOff x="0" y="0"/>
          <a:chExt cx="0" cy="0"/>
        </a:xfrm>
      </p:grpSpPr>
      <p:pic>
        <p:nvPicPr>
          <p:cNvPr id="187" name="lines-line-1.png" descr="lines-line-1.png"/>
          <p:cNvPicPr>
            <a:picLocks noChangeAspect="1"/>
          </p:cNvPicPr>
          <p:nvPr/>
        </p:nvPicPr>
        <p:blipFill>
          <a:blip r:embed="rId2">
            <a:extLst/>
          </a:blip>
          <a:stretch>
            <a:fillRect/>
          </a:stretch>
        </p:blipFill>
        <p:spPr>
          <a:xfrm>
            <a:off x="647700" y="8864600"/>
            <a:ext cx="11798300" cy="292100"/>
          </a:xfrm>
          <a:prstGeom prst="rect">
            <a:avLst/>
          </a:prstGeom>
          <a:ln w="12700">
            <a:miter lim="400000"/>
          </a:ln>
        </p:spPr>
      </p:pic>
      <p:pic>
        <p:nvPicPr>
          <p:cNvPr id="188" name="wave-line.png" descr="wave-line.png"/>
          <p:cNvPicPr>
            <a:picLocks noChangeAspect="1"/>
          </p:cNvPicPr>
          <p:nvPr/>
        </p:nvPicPr>
        <p:blipFill>
          <a:blip r:embed="rId3">
            <a:extLst/>
          </a:blip>
          <a:srcRect l="16094" t="82" r="38169" b="147"/>
          <a:stretch>
            <a:fillRect/>
          </a:stretch>
        </p:blipFill>
        <p:spPr>
          <a:xfrm>
            <a:off x="799799" y="597015"/>
            <a:ext cx="11366898" cy="13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 y="0"/>
                </a:moveTo>
                <a:lnTo>
                  <a:pt x="0" y="21600"/>
                </a:lnTo>
                <a:lnTo>
                  <a:pt x="21599" y="21600"/>
                </a:lnTo>
                <a:lnTo>
                  <a:pt x="21600" y="0"/>
                </a:lnTo>
                <a:lnTo>
                  <a:pt x="1" y="0"/>
                </a:lnTo>
                <a:close/>
              </a:path>
            </a:pathLst>
          </a:custGeom>
          <a:ln w="12700">
            <a:miter lim="400000"/>
          </a:ln>
        </p:spPr>
      </p:pic>
      <p:pic>
        <p:nvPicPr>
          <p:cNvPr id="189" name="wave-line.png" descr="wave-line.png"/>
          <p:cNvPicPr>
            <a:picLocks noChangeAspect="1"/>
          </p:cNvPicPr>
          <p:nvPr/>
        </p:nvPicPr>
        <p:blipFill>
          <a:blip r:embed="rId3">
            <a:extLst/>
          </a:blip>
          <a:srcRect l="16504" t="0" r="50434" b="0"/>
          <a:stretch>
            <a:fillRect/>
          </a:stretch>
        </p:blipFill>
        <p:spPr>
          <a:xfrm rot="5400000">
            <a:off x="-3378364" y="4686137"/>
            <a:ext cx="8216901" cy="140024"/>
          </a:xfrm>
          <a:prstGeom prst="rect">
            <a:avLst/>
          </a:prstGeom>
          <a:ln w="12700">
            <a:miter lim="400000"/>
          </a:ln>
        </p:spPr>
      </p:pic>
      <p:pic>
        <p:nvPicPr>
          <p:cNvPr id="190" name="dots-line-cropped.png" descr="dots-line-cropped.png"/>
          <p:cNvPicPr>
            <a:picLocks noChangeAspect="1"/>
          </p:cNvPicPr>
          <p:nvPr/>
        </p:nvPicPr>
        <p:blipFill>
          <a:blip r:embed="rId4">
            <a:extLst/>
          </a:blip>
          <a:srcRect l="4761" t="2928" r="10187" b="0"/>
          <a:stretch>
            <a:fillRect/>
          </a:stretch>
        </p:blipFill>
        <p:spPr>
          <a:xfrm rot="16199985">
            <a:off x="-4244962" y="4772011"/>
            <a:ext cx="9753601" cy="209579"/>
          </a:xfrm>
          <a:prstGeom prst="rect">
            <a:avLst/>
          </a:prstGeom>
          <a:ln w="12700">
            <a:miter lim="400000"/>
          </a:ln>
        </p:spPr>
      </p:pic>
      <p:pic>
        <p:nvPicPr>
          <p:cNvPr id="191" name="dots-line-cropped.png" descr="dots-line-cropped.png"/>
          <p:cNvPicPr>
            <a:picLocks noChangeAspect="1"/>
          </p:cNvPicPr>
          <p:nvPr/>
        </p:nvPicPr>
        <p:blipFill>
          <a:blip r:embed="rId4">
            <a:extLst/>
          </a:blip>
          <a:srcRect l="0" t="5872" r="0" b="5892"/>
          <a:stretch>
            <a:fillRect/>
          </a:stretch>
        </p:blipFill>
        <p:spPr>
          <a:xfrm rot="21599984">
            <a:off x="698498" y="469907"/>
            <a:ext cx="11468107" cy="190502"/>
          </a:xfrm>
          <a:prstGeom prst="rect">
            <a:avLst/>
          </a:prstGeom>
          <a:ln w="12700">
            <a:miter lim="400000"/>
          </a:ln>
        </p:spPr>
      </p:pic>
      <p:pic>
        <p:nvPicPr>
          <p:cNvPr id="192" name="dots-line-cropped.png" descr="dots-line-cropped.png"/>
          <p:cNvPicPr>
            <a:picLocks noChangeAspect="1"/>
          </p:cNvPicPr>
          <p:nvPr/>
        </p:nvPicPr>
        <p:blipFill>
          <a:blip r:embed="rId4">
            <a:extLst/>
          </a:blip>
          <a:srcRect l="53986" t="2927" r="41139" b="0"/>
          <a:stretch>
            <a:fillRect/>
          </a:stretch>
        </p:blipFill>
        <p:spPr>
          <a:xfrm rot="21599984">
            <a:off x="12439650" y="9010646"/>
            <a:ext cx="558802" cy="209582"/>
          </a:xfrm>
          <a:prstGeom prst="rect">
            <a:avLst/>
          </a:prstGeom>
          <a:ln w="12700">
            <a:miter lim="400000"/>
          </a:ln>
        </p:spPr>
      </p:pic>
      <p:pic>
        <p:nvPicPr>
          <p:cNvPr id="193" name="dots-line-cropped.png" descr="dots-line-cropped.png"/>
          <p:cNvPicPr>
            <a:picLocks noChangeAspect="1"/>
          </p:cNvPicPr>
          <p:nvPr/>
        </p:nvPicPr>
        <p:blipFill>
          <a:blip r:embed="rId4">
            <a:extLst/>
          </a:blip>
          <a:srcRect l="37929" t="2926" r="56976" b="0"/>
          <a:stretch>
            <a:fillRect/>
          </a:stretch>
        </p:blipFill>
        <p:spPr>
          <a:xfrm rot="21599984">
            <a:off x="6350" y="9010652"/>
            <a:ext cx="584202" cy="209584"/>
          </a:xfrm>
          <a:prstGeom prst="rect">
            <a:avLst/>
          </a:prstGeom>
          <a:ln w="12700">
            <a:miter lim="400000"/>
          </a:ln>
        </p:spPr>
      </p:pic>
      <p:pic>
        <p:nvPicPr>
          <p:cNvPr id="194" name="lines-vert-line.png" descr="lines-vert-line.png"/>
          <p:cNvPicPr>
            <a:picLocks noChangeAspect="1"/>
          </p:cNvPicPr>
          <p:nvPr/>
        </p:nvPicPr>
        <p:blipFill>
          <a:blip r:embed="rId5">
            <a:extLst/>
          </a:blip>
          <a:stretch>
            <a:fillRect/>
          </a:stretch>
        </p:blipFill>
        <p:spPr>
          <a:xfrm>
            <a:off x="12153900" y="361949"/>
            <a:ext cx="317500" cy="8724901"/>
          </a:xfrm>
          <a:prstGeom prst="rect">
            <a:avLst/>
          </a:prstGeom>
          <a:ln w="12700">
            <a:miter lim="400000"/>
          </a:ln>
        </p:spPr>
      </p:pic>
      <p:sp>
        <p:nvSpPr>
          <p:cNvPr id="1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照片 - 水平">
    <p:spTree>
      <p:nvGrpSpPr>
        <p:cNvPr id="1" name=""/>
        <p:cNvGrpSpPr/>
        <p:nvPr/>
      </p:nvGrpSpPr>
      <p:grpSpPr>
        <a:xfrm>
          <a:off x="0" y="0"/>
          <a:ext cx="0" cy="0"/>
          <a:chOff x="0" y="0"/>
          <a:chExt cx="0" cy="0"/>
        </a:xfrm>
      </p:grpSpPr>
      <p:pic>
        <p:nvPicPr>
          <p:cNvPr id="31" name="lines-line-1.png" descr="lines-line-1.png"/>
          <p:cNvPicPr>
            <a:picLocks noChangeAspect="1"/>
          </p:cNvPicPr>
          <p:nvPr/>
        </p:nvPicPr>
        <p:blipFill>
          <a:blip r:embed="rId2">
            <a:extLst/>
          </a:blip>
          <a:stretch>
            <a:fillRect/>
          </a:stretch>
        </p:blipFill>
        <p:spPr>
          <a:xfrm>
            <a:off x="647700" y="8864600"/>
            <a:ext cx="11798300" cy="292100"/>
          </a:xfrm>
          <a:prstGeom prst="rect">
            <a:avLst/>
          </a:prstGeom>
          <a:ln w="12700">
            <a:miter lim="400000"/>
          </a:ln>
        </p:spPr>
      </p:pic>
      <p:pic>
        <p:nvPicPr>
          <p:cNvPr id="32" name="wave-line.png" descr="wave-line.png"/>
          <p:cNvPicPr>
            <a:picLocks noChangeAspect="1"/>
          </p:cNvPicPr>
          <p:nvPr/>
        </p:nvPicPr>
        <p:blipFill>
          <a:blip r:embed="rId3">
            <a:extLst/>
          </a:blip>
          <a:srcRect l="16094" t="82" r="38169" b="147"/>
          <a:stretch>
            <a:fillRect/>
          </a:stretch>
        </p:blipFill>
        <p:spPr>
          <a:xfrm>
            <a:off x="799799" y="597015"/>
            <a:ext cx="11366898" cy="13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 y="0"/>
                </a:moveTo>
                <a:lnTo>
                  <a:pt x="0" y="21600"/>
                </a:lnTo>
                <a:lnTo>
                  <a:pt x="21599" y="21600"/>
                </a:lnTo>
                <a:lnTo>
                  <a:pt x="21600" y="0"/>
                </a:lnTo>
                <a:lnTo>
                  <a:pt x="1" y="0"/>
                </a:lnTo>
                <a:close/>
              </a:path>
            </a:pathLst>
          </a:custGeom>
          <a:ln w="12700">
            <a:miter lim="400000"/>
          </a:ln>
        </p:spPr>
      </p:pic>
      <p:pic>
        <p:nvPicPr>
          <p:cNvPr id="33" name="wave-line.png" descr="wave-line.png"/>
          <p:cNvPicPr>
            <a:picLocks noChangeAspect="1"/>
          </p:cNvPicPr>
          <p:nvPr/>
        </p:nvPicPr>
        <p:blipFill>
          <a:blip r:embed="rId3">
            <a:extLst/>
          </a:blip>
          <a:srcRect l="16504" t="0" r="50434" b="0"/>
          <a:stretch>
            <a:fillRect/>
          </a:stretch>
        </p:blipFill>
        <p:spPr>
          <a:xfrm rot="5400000">
            <a:off x="-3378364" y="4686137"/>
            <a:ext cx="8216901" cy="140024"/>
          </a:xfrm>
          <a:prstGeom prst="rect">
            <a:avLst/>
          </a:prstGeom>
          <a:ln w="12700">
            <a:miter lim="400000"/>
          </a:ln>
        </p:spPr>
      </p:pic>
      <p:pic>
        <p:nvPicPr>
          <p:cNvPr id="34" name="dots-line-cropped.png" descr="dots-line-cropped.png"/>
          <p:cNvPicPr>
            <a:picLocks noChangeAspect="1"/>
          </p:cNvPicPr>
          <p:nvPr/>
        </p:nvPicPr>
        <p:blipFill>
          <a:blip r:embed="rId4">
            <a:extLst/>
          </a:blip>
          <a:srcRect l="4761" t="2928" r="10187" b="0"/>
          <a:stretch>
            <a:fillRect/>
          </a:stretch>
        </p:blipFill>
        <p:spPr>
          <a:xfrm rot="16199985">
            <a:off x="-4244962" y="4772011"/>
            <a:ext cx="9753601" cy="209579"/>
          </a:xfrm>
          <a:prstGeom prst="rect">
            <a:avLst/>
          </a:prstGeom>
          <a:ln w="12700">
            <a:miter lim="400000"/>
          </a:ln>
        </p:spPr>
      </p:pic>
      <p:pic>
        <p:nvPicPr>
          <p:cNvPr id="35" name="dots-line-cropped.png" descr="dots-line-cropped.png"/>
          <p:cNvPicPr>
            <a:picLocks noChangeAspect="1"/>
          </p:cNvPicPr>
          <p:nvPr/>
        </p:nvPicPr>
        <p:blipFill>
          <a:blip r:embed="rId4">
            <a:extLst/>
          </a:blip>
          <a:srcRect l="0" t="5872" r="0" b="5892"/>
          <a:stretch>
            <a:fillRect/>
          </a:stretch>
        </p:blipFill>
        <p:spPr>
          <a:xfrm rot="21599984">
            <a:off x="698498" y="469907"/>
            <a:ext cx="11468107" cy="190502"/>
          </a:xfrm>
          <a:prstGeom prst="rect">
            <a:avLst/>
          </a:prstGeom>
          <a:ln w="12700">
            <a:miter lim="400000"/>
          </a:ln>
        </p:spPr>
      </p:pic>
      <p:pic>
        <p:nvPicPr>
          <p:cNvPr id="36" name="dots-line-cropped.png" descr="dots-line-cropped.png"/>
          <p:cNvPicPr>
            <a:picLocks noChangeAspect="1"/>
          </p:cNvPicPr>
          <p:nvPr/>
        </p:nvPicPr>
        <p:blipFill>
          <a:blip r:embed="rId4">
            <a:extLst/>
          </a:blip>
          <a:srcRect l="53986" t="2927" r="41139" b="0"/>
          <a:stretch>
            <a:fillRect/>
          </a:stretch>
        </p:blipFill>
        <p:spPr>
          <a:xfrm rot="21599984">
            <a:off x="12439650" y="9010646"/>
            <a:ext cx="558802" cy="209582"/>
          </a:xfrm>
          <a:prstGeom prst="rect">
            <a:avLst/>
          </a:prstGeom>
          <a:ln w="12700">
            <a:miter lim="400000"/>
          </a:ln>
        </p:spPr>
      </p:pic>
      <p:pic>
        <p:nvPicPr>
          <p:cNvPr id="37" name="dots-line-cropped.png" descr="dots-line-cropped.png"/>
          <p:cNvPicPr>
            <a:picLocks noChangeAspect="1"/>
          </p:cNvPicPr>
          <p:nvPr/>
        </p:nvPicPr>
        <p:blipFill>
          <a:blip r:embed="rId4">
            <a:extLst/>
          </a:blip>
          <a:srcRect l="37929" t="2926" r="56976" b="0"/>
          <a:stretch>
            <a:fillRect/>
          </a:stretch>
        </p:blipFill>
        <p:spPr>
          <a:xfrm rot="21599984">
            <a:off x="6350" y="9010652"/>
            <a:ext cx="584202" cy="209584"/>
          </a:xfrm>
          <a:prstGeom prst="rect">
            <a:avLst/>
          </a:prstGeom>
          <a:ln w="12700">
            <a:miter lim="400000"/>
          </a:ln>
        </p:spPr>
      </p:pic>
      <p:pic>
        <p:nvPicPr>
          <p:cNvPr id="38" name="lines-vert-line.png" descr="lines-vert-line.png"/>
          <p:cNvPicPr>
            <a:picLocks noChangeAspect="1"/>
          </p:cNvPicPr>
          <p:nvPr/>
        </p:nvPicPr>
        <p:blipFill>
          <a:blip r:embed="rId5">
            <a:extLst/>
          </a:blip>
          <a:stretch>
            <a:fillRect/>
          </a:stretch>
        </p:blipFill>
        <p:spPr>
          <a:xfrm>
            <a:off x="12153900" y="361949"/>
            <a:ext cx="317500" cy="8724901"/>
          </a:xfrm>
          <a:prstGeom prst="rect">
            <a:avLst/>
          </a:prstGeom>
          <a:ln w="12700">
            <a:miter lim="400000"/>
          </a:ln>
        </p:spPr>
      </p:pic>
      <p:sp>
        <p:nvSpPr>
          <p:cNvPr id="39" name="图像"/>
          <p:cNvSpPr/>
          <p:nvPr>
            <p:ph type="pic" idx="13"/>
          </p:nvPr>
        </p:nvSpPr>
        <p:spPr>
          <a:xfrm>
            <a:off x="1270000" y="-12700"/>
            <a:ext cx="10464800" cy="6976534"/>
          </a:xfrm>
          <a:prstGeom prst="rect">
            <a:avLst/>
          </a:prstGeom>
          <a:ln w="101600">
            <a:solidFill>
              <a:srgbClr val="FFFFFF"/>
            </a:solidFill>
          </a:ln>
          <a:effectLst>
            <a:outerShdw sx="100000" sy="100000" kx="0" ky="0" algn="b" rotWithShape="0" blurRad="38100" dist="50800" dir="5400000">
              <a:srgbClr val="292929">
                <a:alpha val="69750"/>
              </a:srgbClr>
            </a:outerShdw>
          </a:effectLst>
        </p:spPr>
        <p:txBody>
          <a:bodyPr lIns="91439" tIns="45719" rIns="91439" bIns="45719" anchor="t">
            <a:noAutofit/>
          </a:bodyPr>
          <a:lstStyle/>
          <a:p>
            <a:pPr/>
          </a:p>
        </p:txBody>
      </p:sp>
      <p:sp>
        <p:nvSpPr>
          <p:cNvPr id="40" name="标题文本"/>
          <p:cNvSpPr txBox="1"/>
          <p:nvPr>
            <p:ph type="title"/>
          </p:nvPr>
        </p:nvSpPr>
        <p:spPr>
          <a:xfrm>
            <a:off x="1270000" y="6223000"/>
            <a:ext cx="10464800" cy="1485900"/>
          </a:xfrm>
          <a:prstGeom prst="rect">
            <a:avLst/>
          </a:prstGeom>
        </p:spPr>
        <p:txBody>
          <a:bodyPr anchor="b"/>
          <a:lstStyle>
            <a:lvl1pPr>
              <a:defRPr i="1">
                <a:solidFill>
                  <a:srgbClr val="292929">
                    <a:alpha val="93000"/>
                  </a:srgbClr>
                </a:solidFill>
                <a:latin typeface="Georgia"/>
                <a:ea typeface="Georgia"/>
                <a:cs typeface="Georgia"/>
                <a:sym typeface="Georgia"/>
              </a:defRPr>
            </a:lvl1pPr>
          </a:lstStyle>
          <a:p>
            <a:pPr/>
            <a:r>
              <a:t>标题文本</a:t>
            </a:r>
          </a:p>
        </p:txBody>
      </p:sp>
      <p:sp>
        <p:nvSpPr>
          <p:cNvPr id="41" name="正文级别 1…"/>
          <p:cNvSpPr txBox="1"/>
          <p:nvPr>
            <p:ph type="body" sz="quarter" idx="1"/>
          </p:nvPr>
        </p:nvSpPr>
        <p:spPr>
          <a:xfrm>
            <a:off x="1270000" y="7696200"/>
            <a:ext cx="10464800" cy="1206500"/>
          </a:xfrm>
          <a:prstGeom prst="rect">
            <a:avLst/>
          </a:prstGeom>
        </p:spPr>
        <p:txBody>
          <a:bodyPr anchor="t"/>
          <a:lstStyle>
            <a:lvl1pPr marL="0" indent="0" algn="ctr">
              <a:spcBef>
                <a:spcPts val="0"/>
              </a:spcBef>
              <a:buSzTx/>
              <a:buNone/>
              <a:defRPr i="1" sz="3800">
                <a:solidFill>
                  <a:srgbClr val="C2453A"/>
                </a:solidFill>
              </a:defRPr>
            </a:lvl1pPr>
            <a:lvl2pPr marL="0" indent="0" algn="ctr">
              <a:spcBef>
                <a:spcPts val="0"/>
              </a:spcBef>
              <a:buSzTx/>
              <a:buNone/>
              <a:defRPr i="1" sz="3800">
                <a:solidFill>
                  <a:srgbClr val="C2453A"/>
                </a:solidFill>
              </a:defRPr>
            </a:lvl2pPr>
            <a:lvl3pPr marL="0" indent="0" algn="ctr">
              <a:spcBef>
                <a:spcPts val="0"/>
              </a:spcBef>
              <a:buSzTx/>
              <a:buNone/>
              <a:defRPr i="1" sz="3800">
                <a:solidFill>
                  <a:srgbClr val="C2453A"/>
                </a:solidFill>
              </a:defRPr>
            </a:lvl3pPr>
            <a:lvl4pPr marL="0" indent="0" algn="ctr">
              <a:spcBef>
                <a:spcPts val="0"/>
              </a:spcBef>
              <a:buSzTx/>
              <a:buNone/>
              <a:defRPr i="1" sz="3800">
                <a:solidFill>
                  <a:srgbClr val="C2453A"/>
                </a:solidFill>
              </a:defRPr>
            </a:lvl4pPr>
            <a:lvl5pPr marL="0" indent="0" algn="ctr">
              <a:spcBef>
                <a:spcPts val="0"/>
              </a:spcBef>
              <a:buSzTx/>
              <a:buNone/>
              <a:defRPr i="1" sz="3800">
                <a:solidFill>
                  <a:srgbClr val="C2453A"/>
                </a:solidFill>
              </a:defRPr>
            </a:lvl5pPr>
          </a:lstStyle>
          <a:p>
            <a:pPr/>
            <a:r>
              <a:t>正文级别 1</a:t>
            </a:r>
          </a:p>
          <a:p>
            <a:pPr lvl="1"/>
            <a:r>
              <a:t>正文级别 2</a:t>
            </a:r>
          </a:p>
          <a:p>
            <a:pPr lvl="2"/>
            <a:r>
              <a:t>正文级别 3</a:t>
            </a:r>
          </a:p>
          <a:p>
            <a:pPr lvl="3"/>
            <a:r>
              <a:t>正文级别 4</a:t>
            </a:r>
          </a:p>
          <a:p>
            <a:pPr lvl="4"/>
            <a:r>
              <a:t>正文级别 5</a:t>
            </a:r>
          </a:p>
        </p:txBody>
      </p:sp>
      <p:sp>
        <p:nvSpPr>
          <p:cNvPr id="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标题 - 居中">
    <p:spTree>
      <p:nvGrpSpPr>
        <p:cNvPr id="1" name=""/>
        <p:cNvGrpSpPr/>
        <p:nvPr/>
      </p:nvGrpSpPr>
      <p:grpSpPr>
        <a:xfrm>
          <a:off x="0" y="0"/>
          <a:ext cx="0" cy="0"/>
          <a:chOff x="0" y="0"/>
          <a:chExt cx="0" cy="0"/>
        </a:xfrm>
      </p:grpSpPr>
      <p:pic>
        <p:nvPicPr>
          <p:cNvPr id="49" name="chalk_line-1.png" descr="chalk_line-1.png"/>
          <p:cNvPicPr>
            <a:picLocks noChangeAspect="1"/>
          </p:cNvPicPr>
          <p:nvPr/>
        </p:nvPicPr>
        <p:blipFill>
          <a:blip r:embed="rId2">
            <a:extLst/>
          </a:blip>
          <a:stretch>
            <a:fillRect/>
          </a:stretch>
        </p:blipFill>
        <p:spPr>
          <a:xfrm>
            <a:off x="177800" y="0"/>
            <a:ext cx="3441700" cy="9794917"/>
          </a:xfrm>
          <a:prstGeom prst="rect">
            <a:avLst/>
          </a:prstGeom>
          <a:ln w="12700">
            <a:miter lim="400000"/>
          </a:ln>
        </p:spPr>
      </p:pic>
      <p:pic>
        <p:nvPicPr>
          <p:cNvPr id="50" name="chalk_line-2.png" descr="chalk_line-2.png"/>
          <p:cNvPicPr>
            <a:picLocks noChangeAspect="1"/>
          </p:cNvPicPr>
          <p:nvPr/>
        </p:nvPicPr>
        <p:blipFill>
          <a:blip r:embed="rId3">
            <a:extLst/>
          </a:blip>
          <a:stretch>
            <a:fillRect/>
          </a:stretch>
        </p:blipFill>
        <p:spPr>
          <a:xfrm>
            <a:off x="5168900" y="1321245"/>
            <a:ext cx="7835900" cy="7934468"/>
          </a:xfrm>
          <a:prstGeom prst="rect">
            <a:avLst/>
          </a:prstGeom>
          <a:ln w="12700">
            <a:miter lim="400000"/>
          </a:ln>
        </p:spPr>
      </p:pic>
      <p:pic>
        <p:nvPicPr>
          <p:cNvPr id="51" name="scrapbook_cover_title_hi.png" descr="scrapbook_cover_title_hi.png"/>
          <p:cNvPicPr>
            <a:picLocks noChangeAspect="1"/>
          </p:cNvPicPr>
          <p:nvPr/>
        </p:nvPicPr>
        <p:blipFill>
          <a:blip r:embed="rId4">
            <a:extLst/>
          </a:blip>
          <a:stretch>
            <a:fillRect/>
          </a:stretch>
        </p:blipFill>
        <p:spPr>
          <a:xfrm>
            <a:off x="640735" y="2781300"/>
            <a:ext cx="11760201" cy="4178300"/>
          </a:xfrm>
          <a:prstGeom prst="rect">
            <a:avLst/>
          </a:prstGeom>
          <a:ln w="12700">
            <a:miter lim="400000"/>
          </a:ln>
        </p:spPr>
      </p:pic>
      <p:sp>
        <p:nvSpPr>
          <p:cNvPr id="52" name="标题文本"/>
          <p:cNvSpPr txBox="1"/>
          <p:nvPr>
            <p:ph type="title"/>
          </p:nvPr>
        </p:nvSpPr>
        <p:spPr>
          <a:xfrm>
            <a:off x="1270000" y="3733800"/>
            <a:ext cx="10464800" cy="2286000"/>
          </a:xfrm>
          <a:prstGeom prst="rect">
            <a:avLst/>
          </a:prstGeom>
        </p:spPr>
        <p:txBody>
          <a:bodyPr/>
          <a:lstStyle>
            <a:lvl1pPr>
              <a:defRPr i="1">
                <a:solidFill>
                  <a:srgbClr val="292929">
                    <a:alpha val="93000"/>
                  </a:srgbClr>
                </a:solidFill>
                <a:latin typeface="Georgia"/>
                <a:ea typeface="Georgia"/>
                <a:cs typeface="Georgia"/>
                <a:sym typeface="Georgia"/>
              </a:defRPr>
            </a:lvl1pPr>
          </a:lstStyle>
          <a:p>
            <a:pPr/>
            <a:r>
              <a:t>标题文本</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照片 - 垂直">
    <p:spTree>
      <p:nvGrpSpPr>
        <p:cNvPr id="1" name=""/>
        <p:cNvGrpSpPr/>
        <p:nvPr/>
      </p:nvGrpSpPr>
      <p:grpSpPr>
        <a:xfrm>
          <a:off x="0" y="0"/>
          <a:ext cx="0" cy="0"/>
          <a:chOff x="0" y="0"/>
          <a:chExt cx="0" cy="0"/>
        </a:xfrm>
      </p:grpSpPr>
      <p:pic>
        <p:nvPicPr>
          <p:cNvPr id="60" name="lines-line-1.png" descr="lines-line-1.png"/>
          <p:cNvPicPr>
            <a:picLocks noChangeAspect="1"/>
          </p:cNvPicPr>
          <p:nvPr/>
        </p:nvPicPr>
        <p:blipFill>
          <a:blip r:embed="rId2">
            <a:extLst/>
          </a:blip>
          <a:stretch>
            <a:fillRect/>
          </a:stretch>
        </p:blipFill>
        <p:spPr>
          <a:xfrm>
            <a:off x="647700" y="8864600"/>
            <a:ext cx="11798300" cy="292100"/>
          </a:xfrm>
          <a:prstGeom prst="rect">
            <a:avLst/>
          </a:prstGeom>
          <a:ln w="12700">
            <a:miter lim="400000"/>
          </a:ln>
        </p:spPr>
      </p:pic>
      <p:pic>
        <p:nvPicPr>
          <p:cNvPr id="61" name="wave-line.png" descr="wave-line.png"/>
          <p:cNvPicPr>
            <a:picLocks noChangeAspect="1"/>
          </p:cNvPicPr>
          <p:nvPr/>
        </p:nvPicPr>
        <p:blipFill>
          <a:blip r:embed="rId3">
            <a:extLst/>
          </a:blip>
          <a:srcRect l="16094" t="82" r="38169" b="147"/>
          <a:stretch>
            <a:fillRect/>
          </a:stretch>
        </p:blipFill>
        <p:spPr>
          <a:xfrm>
            <a:off x="799799" y="597015"/>
            <a:ext cx="11366898" cy="13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 y="0"/>
                </a:moveTo>
                <a:lnTo>
                  <a:pt x="0" y="21600"/>
                </a:lnTo>
                <a:lnTo>
                  <a:pt x="21599" y="21600"/>
                </a:lnTo>
                <a:lnTo>
                  <a:pt x="21600" y="0"/>
                </a:lnTo>
                <a:lnTo>
                  <a:pt x="1" y="0"/>
                </a:lnTo>
                <a:close/>
              </a:path>
            </a:pathLst>
          </a:custGeom>
          <a:ln w="12700">
            <a:miter lim="400000"/>
          </a:ln>
        </p:spPr>
      </p:pic>
      <p:pic>
        <p:nvPicPr>
          <p:cNvPr id="62" name="wave-line.png" descr="wave-line.png"/>
          <p:cNvPicPr>
            <a:picLocks noChangeAspect="1"/>
          </p:cNvPicPr>
          <p:nvPr/>
        </p:nvPicPr>
        <p:blipFill>
          <a:blip r:embed="rId3">
            <a:extLst/>
          </a:blip>
          <a:srcRect l="16504" t="0" r="50434" b="0"/>
          <a:stretch>
            <a:fillRect/>
          </a:stretch>
        </p:blipFill>
        <p:spPr>
          <a:xfrm rot="5400000">
            <a:off x="-3378364" y="4686137"/>
            <a:ext cx="8216901" cy="140024"/>
          </a:xfrm>
          <a:prstGeom prst="rect">
            <a:avLst/>
          </a:prstGeom>
          <a:ln w="12700">
            <a:miter lim="400000"/>
          </a:ln>
        </p:spPr>
      </p:pic>
      <p:pic>
        <p:nvPicPr>
          <p:cNvPr id="63" name="dots-line-cropped.png" descr="dots-line-cropped.png"/>
          <p:cNvPicPr>
            <a:picLocks noChangeAspect="1"/>
          </p:cNvPicPr>
          <p:nvPr/>
        </p:nvPicPr>
        <p:blipFill>
          <a:blip r:embed="rId4">
            <a:extLst/>
          </a:blip>
          <a:srcRect l="4761" t="2928" r="10187" b="0"/>
          <a:stretch>
            <a:fillRect/>
          </a:stretch>
        </p:blipFill>
        <p:spPr>
          <a:xfrm rot="16199985">
            <a:off x="-4244962" y="4772011"/>
            <a:ext cx="9753601" cy="209579"/>
          </a:xfrm>
          <a:prstGeom prst="rect">
            <a:avLst/>
          </a:prstGeom>
          <a:ln w="12700">
            <a:miter lim="400000"/>
          </a:ln>
        </p:spPr>
      </p:pic>
      <p:pic>
        <p:nvPicPr>
          <p:cNvPr id="64" name="dots-line-cropped.png" descr="dots-line-cropped.png"/>
          <p:cNvPicPr>
            <a:picLocks noChangeAspect="1"/>
          </p:cNvPicPr>
          <p:nvPr/>
        </p:nvPicPr>
        <p:blipFill>
          <a:blip r:embed="rId4">
            <a:extLst/>
          </a:blip>
          <a:srcRect l="0" t="5872" r="0" b="5892"/>
          <a:stretch>
            <a:fillRect/>
          </a:stretch>
        </p:blipFill>
        <p:spPr>
          <a:xfrm rot="21599984">
            <a:off x="698498" y="469907"/>
            <a:ext cx="11468107" cy="190502"/>
          </a:xfrm>
          <a:prstGeom prst="rect">
            <a:avLst/>
          </a:prstGeom>
          <a:ln w="12700">
            <a:miter lim="400000"/>
          </a:ln>
        </p:spPr>
      </p:pic>
      <p:pic>
        <p:nvPicPr>
          <p:cNvPr id="65" name="dots-line-cropped.png" descr="dots-line-cropped.png"/>
          <p:cNvPicPr>
            <a:picLocks noChangeAspect="1"/>
          </p:cNvPicPr>
          <p:nvPr/>
        </p:nvPicPr>
        <p:blipFill>
          <a:blip r:embed="rId4">
            <a:extLst/>
          </a:blip>
          <a:srcRect l="53986" t="2927" r="41139" b="0"/>
          <a:stretch>
            <a:fillRect/>
          </a:stretch>
        </p:blipFill>
        <p:spPr>
          <a:xfrm rot="21599984">
            <a:off x="12439650" y="9010646"/>
            <a:ext cx="558802" cy="209582"/>
          </a:xfrm>
          <a:prstGeom prst="rect">
            <a:avLst/>
          </a:prstGeom>
          <a:ln w="12700">
            <a:miter lim="400000"/>
          </a:ln>
        </p:spPr>
      </p:pic>
      <p:pic>
        <p:nvPicPr>
          <p:cNvPr id="66" name="dots-line-cropped.png" descr="dots-line-cropped.png"/>
          <p:cNvPicPr>
            <a:picLocks noChangeAspect="1"/>
          </p:cNvPicPr>
          <p:nvPr/>
        </p:nvPicPr>
        <p:blipFill>
          <a:blip r:embed="rId4">
            <a:extLst/>
          </a:blip>
          <a:srcRect l="37929" t="2926" r="56976" b="0"/>
          <a:stretch>
            <a:fillRect/>
          </a:stretch>
        </p:blipFill>
        <p:spPr>
          <a:xfrm rot="21599984">
            <a:off x="6350" y="9010652"/>
            <a:ext cx="584202" cy="209584"/>
          </a:xfrm>
          <a:prstGeom prst="rect">
            <a:avLst/>
          </a:prstGeom>
          <a:ln w="12700">
            <a:miter lim="400000"/>
          </a:ln>
        </p:spPr>
      </p:pic>
      <p:pic>
        <p:nvPicPr>
          <p:cNvPr id="67" name="lines-vert-line.png" descr="lines-vert-line.png"/>
          <p:cNvPicPr>
            <a:picLocks noChangeAspect="1"/>
          </p:cNvPicPr>
          <p:nvPr/>
        </p:nvPicPr>
        <p:blipFill>
          <a:blip r:embed="rId5">
            <a:extLst/>
          </a:blip>
          <a:stretch>
            <a:fillRect/>
          </a:stretch>
        </p:blipFill>
        <p:spPr>
          <a:xfrm>
            <a:off x="12153900" y="361949"/>
            <a:ext cx="317500" cy="8724901"/>
          </a:xfrm>
          <a:prstGeom prst="rect">
            <a:avLst/>
          </a:prstGeom>
          <a:ln w="12700">
            <a:miter lim="400000"/>
          </a:ln>
        </p:spPr>
      </p:pic>
      <p:sp>
        <p:nvSpPr>
          <p:cNvPr id="68" name="图像"/>
          <p:cNvSpPr/>
          <p:nvPr>
            <p:ph type="pic" sz="half" idx="13"/>
          </p:nvPr>
        </p:nvSpPr>
        <p:spPr>
          <a:xfrm>
            <a:off x="6489700" y="1358900"/>
            <a:ext cx="5329647" cy="6908800"/>
          </a:xfrm>
          <a:prstGeom prst="rect">
            <a:avLst/>
          </a:prstGeom>
          <a:ln w="101600">
            <a:solidFill>
              <a:srgbClr val="FFFFFF"/>
            </a:solidFill>
          </a:ln>
          <a:effectLst>
            <a:outerShdw sx="100000" sy="100000" kx="0" ky="0" algn="b" rotWithShape="0" blurRad="38100" dist="50800" dir="5400000">
              <a:srgbClr val="292929">
                <a:alpha val="69750"/>
              </a:srgbClr>
            </a:outerShdw>
          </a:effectLst>
        </p:spPr>
        <p:txBody>
          <a:bodyPr lIns="91439" tIns="45719" rIns="91439" bIns="45719" anchor="t">
            <a:noAutofit/>
          </a:bodyPr>
          <a:lstStyle/>
          <a:p>
            <a:pPr/>
          </a:p>
        </p:txBody>
      </p:sp>
      <p:sp>
        <p:nvSpPr>
          <p:cNvPr id="69" name="标题文本"/>
          <p:cNvSpPr txBox="1"/>
          <p:nvPr>
            <p:ph type="title"/>
          </p:nvPr>
        </p:nvSpPr>
        <p:spPr>
          <a:xfrm>
            <a:off x="1079500" y="1358900"/>
            <a:ext cx="5054600" cy="3759200"/>
          </a:xfrm>
          <a:prstGeom prst="rect">
            <a:avLst/>
          </a:prstGeom>
        </p:spPr>
        <p:txBody>
          <a:bodyPr anchor="b"/>
          <a:lstStyle>
            <a:lvl1pPr>
              <a:defRPr i="1">
                <a:solidFill>
                  <a:srgbClr val="292929">
                    <a:alpha val="93000"/>
                  </a:srgbClr>
                </a:solidFill>
                <a:latin typeface="Georgia"/>
                <a:ea typeface="Georgia"/>
                <a:cs typeface="Georgia"/>
                <a:sym typeface="Georgia"/>
              </a:defRPr>
            </a:lvl1pPr>
          </a:lstStyle>
          <a:p>
            <a:pPr/>
            <a:r>
              <a:t>标题文本</a:t>
            </a:r>
          </a:p>
        </p:txBody>
      </p:sp>
      <p:sp>
        <p:nvSpPr>
          <p:cNvPr id="70" name="正文级别 1…"/>
          <p:cNvSpPr txBox="1"/>
          <p:nvPr>
            <p:ph type="body" sz="quarter" idx="1"/>
          </p:nvPr>
        </p:nvSpPr>
        <p:spPr>
          <a:xfrm>
            <a:off x="1079500" y="5207000"/>
            <a:ext cx="5054600" cy="3149600"/>
          </a:xfrm>
          <a:prstGeom prst="rect">
            <a:avLst/>
          </a:prstGeom>
        </p:spPr>
        <p:txBody>
          <a:bodyPr anchor="t"/>
          <a:lstStyle>
            <a:lvl1pPr marL="0" indent="0" algn="ctr">
              <a:spcBef>
                <a:spcPts val="0"/>
              </a:spcBef>
              <a:buSzTx/>
              <a:buNone/>
              <a:defRPr i="1" sz="3800">
                <a:solidFill>
                  <a:srgbClr val="C2453A"/>
                </a:solidFill>
              </a:defRPr>
            </a:lvl1pPr>
            <a:lvl2pPr marL="0" indent="0" algn="ctr">
              <a:spcBef>
                <a:spcPts val="0"/>
              </a:spcBef>
              <a:buSzTx/>
              <a:buNone/>
              <a:defRPr i="1" sz="3800">
                <a:solidFill>
                  <a:srgbClr val="C2453A"/>
                </a:solidFill>
              </a:defRPr>
            </a:lvl2pPr>
            <a:lvl3pPr marL="0" indent="0" algn="ctr">
              <a:spcBef>
                <a:spcPts val="0"/>
              </a:spcBef>
              <a:buSzTx/>
              <a:buNone/>
              <a:defRPr i="1" sz="3800">
                <a:solidFill>
                  <a:srgbClr val="C2453A"/>
                </a:solidFill>
              </a:defRPr>
            </a:lvl3pPr>
            <a:lvl4pPr marL="0" indent="0" algn="ctr">
              <a:spcBef>
                <a:spcPts val="0"/>
              </a:spcBef>
              <a:buSzTx/>
              <a:buNone/>
              <a:defRPr i="1" sz="3800">
                <a:solidFill>
                  <a:srgbClr val="C2453A"/>
                </a:solidFill>
              </a:defRPr>
            </a:lvl4pPr>
            <a:lvl5pPr marL="0" indent="0" algn="ctr">
              <a:spcBef>
                <a:spcPts val="0"/>
              </a:spcBef>
              <a:buSzTx/>
              <a:buNone/>
              <a:defRPr i="1" sz="3800">
                <a:solidFill>
                  <a:srgbClr val="C2453A"/>
                </a:solidFill>
              </a:defRPr>
            </a:lvl5pPr>
          </a:lstStyle>
          <a:p>
            <a:pPr/>
            <a:r>
              <a:t>正文级别 1</a:t>
            </a:r>
          </a:p>
          <a:p>
            <a:pPr lvl="1"/>
            <a:r>
              <a:t>正文级别 2</a:t>
            </a:r>
          </a:p>
          <a:p>
            <a:pPr lvl="2"/>
            <a:r>
              <a:t>正文级别 3</a:t>
            </a:r>
          </a:p>
          <a:p>
            <a:pPr lvl="3"/>
            <a:r>
              <a:t>正文级别 4</a:t>
            </a:r>
          </a:p>
          <a:p>
            <a:pPr lvl="4"/>
            <a:r>
              <a:t>正文级别 5</a:t>
            </a:r>
          </a:p>
        </p:txBody>
      </p:sp>
      <p:sp>
        <p:nvSpPr>
          <p:cNvPr id="7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标题 - 顶部对齐">
    <p:spTree>
      <p:nvGrpSpPr>
        <p:cNvPr id="1" name=""/>
        <p:cNvGrpSpPr/>
        <p:nvPr/>
      </p:nvGrpSpPr>
      <p:grpSpPr>
        <a:xfrm>
          <a:off x="0" y="0"/>
          <a:ext cx="0" cy="0"/>
          <a:chOff x="0" y="0"/>
          <a:chExt cx="0" cy="0"/>
        </a:xfrm>
      </p:grpSpPr>
      <p:pic>
        <p:nvPicPr>
          <p:cNvPr id="78" name="dash-line.png" descr="dash-line.png"/>
          <p:cNvPicPr>
            <a:picLocks noChangeAspect="1"/>
          </p:cNvPicPr>
          <p:nvPr/>
        </p:nvPicPr>
        <p:blipFill>
          <a:blip r:embed="rId2">
            <a:extLst/>
          </a:blip>
          <a:srcRect l="0" t="21428" r="64507" b="16070"/>
          <a:stretch>
            <a:fillRect/>
          </a:stretch>
        </p:blipFill>
        <p:spPr>
          <a:xfrm>
            <a:off x="444500" y="1854200"/>
            <a:ext cx="12115800" cy="444501"/>
          </a:xfrm>
          <a:prstGeom prst="rect">
            <a:avLst/>
          </a:prstGeom>
          <a:ln w="12700">
            <a:miter lim="400000"/>
          </a:ln>
        </p:spPr>
      </p:pic>
      <p:pic>
        <p:nvPicPr>
          <p:cNvPr id="79" name="dash-line.png" descr="dash-line.png"/>
          <p:cNvPicPr>
            <a:picLocks noChangeAspect="1"/>
          </p:cNvPicPr>
          <p:nvPr/>
        </p:nvPicPr>
        <p:blipFill>
          <a:blip r:embed="rId2">
            <a:extLst/>
          </a:blip>
          <a:srcRect l="0" t="19642" r="61904" b="17857"/>
          <a:stretch>
            <a:fillRect/>
          </a:stretch>
        </p:blipFill>
        <p:spPr>
          <a:xfrm>
            <a:off x="0" y="8940800"/>
            <a:ext cx="13004801" cy="444501"/>
          </a:xfrm>
          <a:prstGeom prst="rect">
            <a:avLst/>
          </a:prstGeom>
          <a:ln w="12700">
            <a:miter lim="400000"/>
          </a:ln>
        </p:spPr>
      </p:pic>
      <p:pic>
        <p:nvPicPr>
          <p:cNvPr id="80" name="dash-line.png" descr="dash-line.png"/>
          <p:cNvPicPr>
            <a:picLocks noChangeAspect="1"/>
          </p:cNvPicPr>
          <p:nvPr/>
        </p:nvPicPr>
        <p:blipFill>
          <a:blip r:embed="rId2">
            <a:extLst/>
          </a:blip>
          <a:srcRect l="0" t="19642" r="71428" b="17857"/>
          <a:stretch>
            <a:fillRect/>
          </a:stretch>
        </p:blipFill>
        <p:spPr>
          <a:xfrm rot="5400000">
            <a:off x="-4260850" y="4654549"/>
            <a:ext cx="9753602" cy="444501"/>
          </a:xfrm>
          <a:prstGeom prst="rect">
            <a:avLst/>
          </a:prstGeom>
          <a:ln w="12700">
            <a:miter lim="400000"/>
          </a:ln>
        </p:spPr>
      </p:pic>
      <p:pic>
        <p:nvPicPr>
          <p:cNvPr id="81" name="dash-line.png" descr="dash-line.png"/>
          <p:cNvPicPr>
            <a:picLocks noChangeAspect="1"/>
          </p:cNvPicPr>
          <p:nvPr/>
        </p:nvPicPr>
        <p:blipFill>
          <a:blip r:embed="rId2">
            <a:extLst/>
          </a:blip>
          <a:srcRect l="0" t="16071" r="78794" b="21427"/>
          <a:stretch>
            <a:fillRect/>
          </a:stretch>
        </p:blipFill>
        <p:spPr>
          <a:xfrm rot="5400000">
            <a:off x="8769349" y="5238749"/>
            <a:ext cx="7239002" cy="444501"/>
          </a:xfrm>
          <a:prstGeom prst="rect">
            <a:avLst/>
          </a:prstGeom>
          <a:ln w="12700">
            <a:miter lim="400000"/>
          </a:ln>
        </p:spPr>
      </p:pic>
      <p:pic>
        <p:nvPicPr>
          <p:cNvPr id="82" name="tri-line.png" descr="tri-line.png"/>
          <p:cNvPicPr>
            <a:picLocks noChangeAspect="1"/>
          </p:cNvPicPr>
          <p:nvPr/>
        </p:nvPicPr>
        <p:blipFill>
          <a:blip r:embed="rId3">
            <a:extLst/>
          </a:blip>
          <a:srcRect l="70681" t="18886" r="0" b="0"/>
          <a:stretch>
            <a:fillRect/>
          </a:stretch>
        </p:blipFill>
        <p:spPr>
          <a:xfrm rot="16199995">
            <a:off x="-2691091" y="5364437"/>
            <a:ext cx="7048503" cy="409033"/>
          </a:xfrm>
          <a:prstGeom prst="rect">
            <a:avLst/>
          </a:prstGeom>
          <a:ln w="12700">
            <a:miter lim="400000"/>
          </a:ln>
        </p:spPr>
      </p:pic>
      <p:pic>
        <p:nvPicPr>
          <p:cNvPr id="83" name="tri-line.png" descr="tri-line.png"/>
          <p:cNvPicPr>
            <a:picLocks noChangeAspect="1"/>
          </p:cNvPicPr>
          <p:nvPr/>
        </p:nvPicPr>
        <p:blipFill>
          <a:blip r:embed="rId3">
            <a:extLst/>
          </a:blip>
          <a:srcRect l="9861" t="22490" r="62206" b="0"/>
          <a:stretch>
            <a:fillRect/>
          </a:stretch>
        </p:blipFill>
        <p:spPr>
          <a:xfrm rot="5399996">
            <a:off x="8842379" y="5419726"/>
            <a:ext cx="6654804" cy="387350"/>
          </a:xfrm>
          <a:prstGeom prst="rect">
            <a:avLst/>
          </a:prstGeom>
          <a:ln w="12700">
            <a:miter lim="400000"/>
          </a:ln>
        </p:spPr>
      </p:pic>
      <p:pic>
        <p:nvPicPr>
          <p:cNvPr id="84" name="tri-line.png" descr="tri-line.png"/>
          <p:cNvPicPr>
            <a:picLocks noChangeAspect="1"/>
          </p:cNvPicPr>
          <p:nvPr/>
        </p:nvPicPr>
        <p:blipFill>
          <a:blip r:embed="rId3">
            <a:extLst/>
          </a:blip>
          <a:srcRect l="0" t="18678" r="51892" b="0"/>
          <a:stretch>
            <a:fillRect/>
          </a:stretch>
        </p:blipFill>
        <p:spPr>
          <a:xfrm rot="10799995">
            <a:off x="882649" y="8775709"/>
            <a:ext cx="11461751" cy="406401"/>
          </a:xfrm>
          <a:prstGeom prst="rect">
            <a:avLst/>
          </a:prstGeom>
          <a:ln w="12700">
            <a:miter lim="400000"/>
          </a:ln>
        </p:spPr>
      </p:pic>
      <p:pic>
        <p:nvPicPr>
          <p:cNvPr id="85" name="tri-line.png" descr="tri-line.png"/>
          <p:cNvPicPr>
            <a:picLocks noChangeAspect="1"/>
          </p:cNvPicPr>
          <p:nvPr/>
        </p:nvPicPr>
        <p:blipFill>
          <a:blip r:embed="rId3">
            <a:extLst/>
          </a:blip>
          <a:srcRect l="0" t="17783" r="51945" b="18"/>
          <a:stretch>
            <a:fillRect/>
          </a:stretch>
        </p:blipFill>
        <p:spPr>
          <a:xfrm rot="21599996">
            <a:off x="838199" y="2057392"/>
            <a:ext cx="11449053" cy="410780"/>
          </a:xfrm>
          <a:prstGeom prst="rect">
            <a:avLst/>
          </a:prstGeom>
          <a:ln w="12700">
            <a:miter lim="400000"/>
          </a:ln>
        </p:spPr>
      </p:pic>
      <p:pic>
        <p:nvPicPr>
          <p:cNvPr id="86" name="scrapbook_title_hi.png" descr="scrapbook_title_hi.png"/>
          <p:cNvPicPr>
            <a:picLocks noChangeAspect="1"/>
          </p:cNvPicPr>
          <p:nvPr/>
        </p:nvPicPr>
        <p:blipFill>
          <a:blip r:embed="rId4">
            <a:extLst/>
          </a:blip>
          <a:stretch>
            <a:fillRect/>
          </a:stretch>
        </p:blipFill>
        <p:spPr>
          <a:xfrm>
            <a:off x="1092200" y="304800"/>
            <a:ext cx="10845800" cy="2260600"/>
          </a:xfrm>
          <a:prstGeom prst="rect">
            <a:avLst/>
          </a:prstGeom>
          <a:ln w="12700">
            <a:miter lim="400000"/>
          </a:ln>
        </p:spPr>
      </p:pic>
      <p:sp>
        <p:nvSpPr>
          <p:cNvPr id="87" name="标题文本"/>
          <p:cNvSpPr txBox="1"/>
          <p:nvPr>
            <p:ph type="title"/>
          </p:nvPr>
        </p:nvSpPr>
        <p:spPr>
          <a:xfrm>
            <a:off x="1270000" y="254000"/>
            <a:ext cx="10464800" cy="2349500"/>
          </a:xfrm>
          <a:prstGeom prst="rect">
            <a:avLst/>
          </a:prstGeom>
        </p:spPr>
        <p:txBody>
          <a:bodyPr/>
          <a:lstStyle>
            <a:lvl1pPr>
              <a:defRPr sz="6200"/>
            </a:lvl1pPr>
          </a:lstStyle>
          <a:p>
            <a:pPr/>
            <a:r>
              <a:t>标题文本</a:t>
            </a:r>
          </a:p>
        </p:txBody>
      </p:sp>
      <p:sp>
        <p:nvSpPr>
          <p:cNvPr id="8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标题与项目符号">
    <p:spTree>
      <p:nvGrpSpPr>
        <p:cNvPr id="1" name=""/>
        <p:cNvGrpSpPr/>
        <p:nvPr/>
      </p:nvGrpSpPr>
      <p:grpSpPr>
        <a:xfrm>
          <a:off x="0" y="0"/>
          <a:ext cx="0" cy="0"/>
          <a:chOff x="0" y="0"/>
          <a:chExt cx="0" cy="0"/>
        </a:xfrm>
      </p:grpSpPr>
      <p:pic>
        <p:nvPicPr>
          <p:cNvPr id="95" name="dash-line.png" descr="dash-line.png"/>
          <p:cNvPicPr>
            <a:picLocks noChangeAspect="1"/>
          </p:cNvPicPr>
          <p:nvPr/>
        </p:nvPicPr>
        <p:blipFill>
          <a:blip r:embed="rId2">
            <a:extLst/>
          </a:blip>
          <a:srcRect l="0" t="21428" r="64507" b="16070"/>
          <a:stretch>
            <a:fillRect/>
          </a:stretch>
        </p:blipFill>
        <p:spPr>
          <a:xfrm>
            <a:off x="444500" y="1854200"/>
            <a:ext cx="12115800" cy="444501"/>
          </a:xfrm>
          <a:prstGeom prst="rect">
            <a:avLst/>
          </a:prstGeom>
          <a:ln w="12700">
            <a:miter lim="400000"/>
          </a:ln>
        </p:spPr>
      </p:pic>
      <p:pic>
        <p:nvPicPr>
          <p:cNvPr id="96" name="dash-line.png" descr="dash-line.png"/>
          <p:cNvPicPr>
            <a:picLocks noChangeAspect="1"/>
          </p:cNvPicPr>
          <p:nvPr/>
        </p:nvPicPr>
        <p:blipFill>
          <a:blip r:embed="rId2">
            <a:extLst/>
          </a:blip>
          <a:srcRect l="0" t="19642" r="61904" b="17857"/>
          <a:stretch>
            <a:fillRect/>
          </a:stretch>
        </p:blipFill>
        <p:spPr>
          <a:xfrm>
            <a:off x="0" y="8940800"/>
            <a:ext cx="13004801" cy="444501"/>
          </a:xfrm>
          <a:prstGeom prst="rect">
            <a:avLst/>
          </a:prstGeom>
          <a:ln w="12700">
            <a:miter lim="400000"/>
          </a:ln>
        </p:spPr>
      </p:pic>
      <p:pic>
        <p:nvPicPr>
          <p:cNvPr id="97" name="dash-line.png" descr="dash-line.png"/>
          <p:cNvPicPr>
            <a:picLocks noChangeAspect="1"/>
          </p:cNvPicPr>
          <p:nvPr/>
        </p:nvPicPr>
        <p:blipFill>
          <a:blip r:embed="rId2">
            <a:extLst/>
          </a:blip>
          <a:srcRect l="0" t="19642" r="71428" b="17857"/>
          <a:stretch>
            <a:fillRect/>
          </a:stretch>
        </p:blipFill>
        <p:spPr>
          <a:xfrm rot="5400000">
            <a:off x="-4260850" y="4654549"/>
            <a:ext cx="9753602" cy="444501"/>
          </a:xfrm>
          <a:prstGeom prst="rect">
            <a:avLst/>
          </a:prstGeom>
          <a:ln w="12700">
            <a:miter lim="400000"/>
          </a:ln>
        </p:spPr>
      </p:pic>
      <p:pic>
        <p:nvPicPr>
          <p:cNvPr id="98" name="dash-line.png" descr="dash-line.png"/>
          <p:cNvPicPr>
            <a:picLocks noChangeAspect="1"/>
          </p:cNvPicPr>
          <p:nvPr/>
        </p:nvPicPr>
        <p:blipFill>
          <a:blip r:embed="rId2">
            <a:extLst/>
          </a:blip>
          <a:srcRect l="0" t="16071" r="78794" b="21427"/>
          <a:stretch>
            <a:fillRect/>
          </a:stretch>
        </p:blipFill>
        <p:spPr>
          <a:xfrm rot="5400000">
            <a:off x="8769349" y="5238749"/>
            <a:ext cx="7239002" cy="444501"/>
          </a:xfrm>
          <a:prstGeom prst="rect">
            <a:avLst/>
          </a:prstGeom>
          <a:ln w="12700">
            <a:miter lim="400000"/>
          </a:ln>
        </p:spPr>
      </p:pic>
      <p:pic>
        <p:nvPicPr>
          <p:cNvPr id="99" name="tri-line.png" descr="tri-line.png"/>
          <p:cNvPicPr>
            <a:picLocks noChangeAspect="1"/>
          </p:cNvPicPr>
          <p:nvPr/>
        </p:nvPicPr>
        <p:blipFill>
          <a:blip r:embed="rId3">
            <a:extLst/>
          </a:blip>
          <a:srcRect l="70681" t="18886" r="0" b="0"/>
          <a:stretch>
            <a:fillRect/>
          </a:stretch>
        </p:blipFill>
        <p:spPr>
          <a:xfrm rot="16199995">
            <a:off x="-2691091" y="5364437"/>
            <a:ext cx="7048503" cy="409033"/>
          </a:xfrm>
          <a:prstGeom prst="rect">
            <a:avLst/>
          </a:prstGeom>
          <a:ln w="12700">
            <a:miter lim="400000"/>
          </a:ln>
        </p:spPr>
      </p:pic>
      <p:pic>
        <p:nvPicPr>
          <p:cNvPr id="100" name="tri-line.png" descr="tri-line.png"/>
          <p:cNvPicPr>
            <a:picLocks noChangeAspect="1"/>
          </p:cNvPicPr>
          <p:nvPr/>
        </p:nvPicPr>
        <p:blipFill>
          <a:blip r:embed="rId3">
            <a:extLst/>
          </a:blip>
          <a:srcRect l="9861" t="22490" r="62206" b="0"/>
          <a:stretch>
            <a:fillRect/>
          </a:stretch>
        </p:blipFill>
        <p:spPr>
          <a:xfrm rot="5399996">
            <a:off x="8842379" y="5419726"/>
            <a:ext cx="6654804" cy="387350"/>
          </a:xfrm>
          <a:prstGeom prst="rect">
            <a:avLst/>
          </a:prstGeom>
          <a:ln w="12700">
            <a:miter lim="400000"/>
          </a:ln>
        </p:spPr>
      </p:pic>
      <p:pic>
        <p:nvPicPr>
          <p:cNvPr id="101" name="tri-line.png" descr="tri-line.png"/>
          <p:cNvPicPr>
            <a:picLocks noChangeAspect="1"/>
          </p:cNvPicPr>
          <p:nvPr/>
        </p:nvPicPr>
        <p:blipFill>
          <a:blip r:embed="rId3">
            <a:extLst/>
          </a:blip>
          <a:srcRect l="0" t="18678" r="51892" b="0"/>
          <a:stretch>
            <a:fillRect/>
          </a:stretch>
        </p:blipFill>
        <p:spPr>
          <a:xfrm rot="10799995">
            <a:off x="882649" y="8775709"/>
            <a:ext cx="11461751" cy="406401"/>
          </a:xfrm>
          <a:prstGeom prst="rect">
            <a:avLst/>
          </a:prstGeom>
          <a:ln w="12700">
            <a:miter lim="400000"/>
          </a:ln>
        </p:spPr>
      </p:pic>
      <p:pic>
        <p:nvPicPr>
          <p:cNvPr id="102" name="tri-line.png" descr="tri-line.png"/>
          <p:cNvPicPr>
            <a:picLocks noChangeAspect="1"/>
          </p:cNvPicPr>
          <p:nvPr/>
        </p:nvPicPr>
        <p:blipFill>
          <a:blip r:embed="rId3">
            <a:extLst/>
          </a:blip>
          <a:srcRect l="0" t="17783" r="51945" b="18"/>
          <a:stretch>
            <a:fillRect/>
          </a:stretch>
        </p:blipFill>
        <p:spPr>
          <a:xfrm rot="21599996">
            <a:off x="838199" y="2057392"/>
            <a:ext cx="11449053" cy="410780"/>
          </a:xfrm>
          <a:prstGeom prst="rect">
            <a:avLst/>
          </a:prstGeom>
          <a:ln w="12700">
            <a:miter lim="400000"/>
          </a:ln>
        </p:spPr>
      </p:pic>
      <p:pic>
        <p:nvPicPr>
          <p:cNvPr id="103" name="scrapbook_title_hi.png" descr="scrapbook_title_hi.png"/>
          <p:cNvPicPr>
            <a:picLocks noChangeAspect="1"/>
          </p:cNvPicPr>
          <p:nvPr/>
        </p:nvPicPr>
        <p:blipFill>
          <a:blip r:embed="rId4">
            <a:extLst/>
          </a:blip>
          <a:stretch>
            <a:fillRect/>
          </a:stretch>
        </p:blipFill>
        <p:spPr>
          <a:xfrm>
            <a:off x="1092200" y="304800"/>
            <a:ext cx="10845800" cy="2260600"/>
          </a:xfrm>
          <a:prstGeom prst="rect">
            <a:avLst/>
          </a:prstGeom>
          <a:ln w="12700">
            <a:miter lim="400000"/>
          </a:ln>
        </p:spPr>
      </p:pic>
      <p:sp>
        <p:nvSpPr>
          <p:cNvPr id="104" name="标题文本"/>
          <p:cNvSpPr txBox="1"/>
          <p:nvPr>
            <p:ph type="title"/>
          </p:nvPr>
        </p:nvSpPr>
        <p:spPr>
          <a:xfrm>
            <a:off x="1270000" y="254000"/>
            <a:ext cx="10464800" cy="2349500"/>
          </a:xfrm>
          <a:prstGeom prst="rect">
            <a:avLst/>
          </a:prstGeom>
        </p:spPr>
        <p:txBody>
          <a:bodyPr/>
          <a:lstStyle>
            <a:lvl1pPr>
              <a:defRPr sz="6200"/>
            </a:lvl1pPr>
          </a:lstStyle>
          <a:p>
            <a:pPr/>
            <a:r>
              <a:t>标题文本</a:t>
            </a:r>
          </a:p>
        </p:txBody>
      </p:sp>
      <p:sp>
        <p:nvSpPr>
          <p:cNvPr id="105" name="正文级别 1…"/>
          <p:cNvSpPr txBox="1"/>
          <p:nvPr>
            <p:ph type="body" idx="1"/>
          </p:nvPr>
        </p:nvSpPr>
        <p:spPr>
          <a:xfrm>
            <a:off x="1270000" y="2971800"/>
            <a:ext cx="10464800" cy="5715000"/>
          </a:xfrm>
          <a:prstGeom prst="rect">
            <a:avLst/>
          </a:prstGeom>
        </p:spPr>
        <p:txBody>
          <a:bodyPr/>
          <a:lstStyle>
            <a:lvl1pPr>
              <a:buBlip>
                <a:blip r:embed="rId5"/>
              </a:buBlip>
            </a:lvl1pPr>
            <a:lvl2pPr>
              <a:buBlip>
                <a:blip r:embed="rId5"/>
              </a:buBlip>
            </a:lvl2pPr>
            <a:lvl3pPr>
              <a:buBlip>
                <a:blip r:embed="rId5"/>
              </a:buBlip>
            </a:lvl3pPr>
            <a:lvl4pPr>
              <a:buBlip>
                <a:blip r:embed="rId5"/>
              </a:buBlip>
            </a:lvl4pPr>
            <a:lvl5pPr>
              <a:buBlip>
                <a:blip r:embed="rId5"/>
              </a:buBlip>
            </a:lvl5pPr>
          </a:lstStyle>
          <a:p>
            <a:pPr/>
            <a:r>
              <a:t>正文级别 1</a:t>
            </a:r>
          </a:p>
          <a:p>
            <a:pPr lvl="1"/>
            <a:r>
              <a:t>正文级别 2</a:t>
            </a:r>
          </a:p>
          <a:p>
            <a:pPr lvl="2"/>
            <a:r>
              <a:t>正文级别 3</a:t>
            </a:r>
          </a:p>
          <a:p>
            <a:pPr lvl="3"/>
            <a:r>
              <a:t>正文级别 4</a:t>
            </a:r>
          </a:p>
          <a:p>
            <a:pPr lvl="4"/>
            <a:r>
              <a:t>正文级别 5</a:t>
            </a:r>
          </a:p>
        </p:txBody>
      </p:sp>
      <p:sp>
        <p:nvSpPr>
          <p:cNvPr id="10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标题、项目符号与照片">
    <p:spTree>
      <p:nvGrpSpPr>
        <p:cNvPr id="1" name=""/>
        <p:cNvGrpSpPr/>
        <p:nvPr/>
      </p:nvGrpSpPr>
      <p:grpSpPr>
        <a:xfrm>
          <a:off x="0" y="0"/>
          <a:ext cx="0" cy="0"/>
          <a:chOff x="0" y="0"/>
          <a:chExt cx="0" cy="0"/>
        </a:xfrm>
      </p:grpSpPr>
      <p:pic>
        <p:nvPicPr>
          <p:cNvPr id="113" name="plus-line.png" descr="plus-line.png"/>
          <p:cNvPicPr>
            <a:picLocks noChangeAspect="1"/>
          </p:cNvPicPr>
          <p:nvPr/>
        </p:nvPicPr>
        <p:blipFill>
          <a:blip r:embed="rId2">
            <a:extLst/>
          </a:blip>
          <a:srcRect l="2812" t="19999" r="57186" b="19999"/>
          <a:stretch>
            <a:fillRect/>
          </a:stretch>
        </p:blipFill>
        <p:spPr>
          <a:xfrm rot="5400000">
            <a:off x="-4305301" y="4724400"/>
            <a:ext cx="9753602" cy="304802"/>
          </a:xfrm>
          <a:prstGeom prst="rect">
            <a:avLst/>
          </a:prstGeom>
          <a:ln w="12700">
            <a:miter lim="400000"/>
          </a:ln>
        </p:spPr>
      </p:pic>
      <p:pic>
        <p:nvPicPr>
          <p:cNvPr id="114" name="plus-line.png" descr="plus-line.png"/>
          <p:cNvPicPr>
            <a:picLocks noChangeAspect="1"/>
          </p:cNvPicPr>
          <p:nvPr/>
        </p:nvPicPr>
        <p:blipFill>
          <a:blip r:embed="rId2">
            <a:extLst/>
          </a:blip>
          <a:srcRect l="10000" t="20000" r="61874" b="20000"/>
          <a:stretch>
            <a:fillRect/>
          </a:stretch>
        </p:blipFill>
        <p:spPr>
          <a:xfrm rot="5400000">
            <a:off x="8902700" y="5524499"/>
            <a:ext cx="6858001" cy="304801"/>
          </a:xfrm>
          <a:prstGeom prst="rect">
            <a:avLst/>
          </a:prstGeom>
          <a:ln w="12700">
            <a:miter lim="400000"/>
          </a:ln>
        </p:spPr>
      </p:pic>
      <p:pic>
        <p:nvPicPr>
          <p:cNvPr id="115" name="plus-line.png" descr="plus-line.png"/>
          <p:cNvPicPr>
            <a:picLocks noChangeAspect="1"/>
          </p:cNvPicPr>
          <p:nvPr/>
        </p:nvPicPr>
        <p:blipFill>
          <a:blip r:embed="rId2">
            <a:extLst/>
          </a:blip>
          <a:srcRect l="19114" t="12500" r="27552" b="27499"/>
          <a:stretch>
            <a:fillRect/>
          </a:stretch>
        </p:blipFill>
        <p:spPr>
          <a:xfrm rot="10800000">
            <a:off x="0" y="9016998"/>
            <a:ext cx="13004801" cy="304802"/>
          </a:xfrm>
          <a:prstGeom prst="rect">
            <a:avLst/>
          </a:prstGeom>
          <a:ln w="12700">
            <a:miter lim="400000"/>
          </a:ln>
        </p:spPr>
      </p:pic>
      <p:pic>
        <p:nvPicPr>
          <p:cNvPr id="116" name="plus-line.png" descr="plus-line.png"/>
          <p:cNvPicPr>
            <a:picLocks noChangeAspect="1"/>
          </p:cNvPicPr>
          <p:nvPr/>
        </p:nvPicPr>
        <p:blipFill>
          <a:blip r:embed="rId2">
            <a:extLst/>
          </a:blip>
          <a:srcRect l="0" t="18751" r="51796" b="21247"/>
          <a:stretch>
            <a:fillRect/>
          </a:stretch>
        </p:blipFill>
        <p:spPr>
          <a:xfrm rot="10800002">
            <a:off x="704849" y="1974845"/>
            <a:ext cx="11753851" cy="304808"/>
          </a:xfrm>
          <a:prstGeom prst="rect">
            <a:avLst/>
          </a:prstGeom>
          <a:ln w="12700">
            <a:miter lim="400000"/>
          </a:ln>
        </p:spPr>
      </p:pic>
      <p:pic>
        <p:nvPicPr>
          <p:cNvPr id="117" name="scrapbook_title_hi.png" descr="scrapbook_title_hi.png"/>
          <p:cNvPicPr>
            <a:picLocks noChangeAspect="1"/>
          </p:cNvPicPr>
          <p:nvPr/>
        </p:nvPicPr>
        <p:blipFill>
          <a:blip r:embed="rId3">
            <a:extLst/>
          </a:blip>
          <a:stretch>
            <a:fillRect/>
          </a:stretch>
        </p:blipFill>
        <p:spPr>
          <a:xfrm>
            <a:off x="1092200" y="304800"/>
            <a:ext cx="10845800" cy="2260600"/>
          </a:xfrm>
          <a:prstGeom prst="rect">
            <a:avLst/>
          </a:prstGeom>
          <a:ln w="12700">
            <a:miter lim="400000"/>
          </a:ln>
        </p:spPr>
      </p:pic>
      <p:sp>
        <p:nvSpPr>
          <p:cNvPr id="118" name="图像"/>
          <p:cNvSpPr/>
          <p:nvPr>
            <p:ph type="pic" sz="half" idx="13"/>
          </p:nvPr>
        </p:nvSpPr>
        <p:spPr>
          <a:xfrm rot="21360000">
            <a:off x="7388455" y="2549687"/>
            <a:ext cx="4869181" cy="6311899"/>
          </a:xfrm>
          <a:prstGeom prst="rect">
            <a:avLst/>
          </a:prstGeom>
          <a:ln w="101600">
            <a:solidFill>
              <a:srgbClr val="FFFFFF"/>
            </a:solidFill>
          </a:ln>
          <a:effectLst>
            <a:outerShdw sx="100000" sy="100000" kx="0" ky="0" algn="b" rotWithShape="0" blurRad="38100" dist="50800" dir="5400000">
              <a:srgbClr val="292929">
                <a:alpha val="69750"/>
              </a:srgbClr>
            </a:outerShdw>
          </a:effectLst>
        </p:spPr>
        <p:txBody>
          <a:bodyPr lIns="91439" tIns="45719" rIns="91439" bIns="45719" anchor="t">
            <a:noAutofit/>
          </a:bodyPr>
          <a:lstStyle/>
          <a:p>
            <a:pPr/>
          </a:p>
        </p:txBody>
      </p:sp>
      <p:sp>
        <p:nvSpPr>
          <p:cNvPr id="119" name="标题文本"/>
          <p:cNvSpPr txBox="1"/>
          <p:nvPr>
            <p:ph type="title"/>
          </p:nvPr>
        </p:nvSpPr>
        <p:spPr>
          <a:xfrm>
            <a:off x="1270000" y="254000"/>
            <a:ext cx="10464800" cy="2349500"/>
          </a:xfrm>
          <a:prstGeom prst="rect">
            <a:avLst/>
          </a:prstGeom>
        </p:spPr>
        <p:txBody>
          <a:bodyPr/>
          <a:lstStyle>
            <a:lvl1pPr>
              <a:defRPr sz="6200"/>
            </a:lvl1pPr>
          </a:lstStyle>
          <a:p>
            <a:pPr/>
            <a:r>
              <a:t>标题文本</a:t>
            </a:r>
          </a:p>
        </p:txBody>
      </p:sp>
      <p:sp>
        <p:nvSpPr>
          <p:cNvPr id="120" name="正文级别 1…"/>
          <p:cNvSpPr txBox="1"/>
          <p:nvPr>
            <p:ph type="body" sz="half" idx="1"/>
          </p:nvPr>
        </p:nvSpPr>
        <p:spPr>
          <a:xfrm>
            <a:off x="1270000" y="2971800"/>
            <a:ext cx="4953000" cy="5842000"/>
          </a:xfrm>
          <a:prstGeom prst="rect">
            <a:avLst/>
          </a:prstGeom>
        </p:spPr>
        <p:txBody>
          <a:bodyPr/>
          <a:lstStyle>
            <a:lvl1pPr marL="368300" indent="-368300">
              <a:spcBef>
                <a:spcPts val="3000"/>
              </a:spcBef>
              <a:buBlip>
                <a:blip r:embed="rId4"/>
              </a:buBlip>
              <a:defRPr sz="2800"/>
            </a:lvl1pPr>
            <a:lvl2pPr marL="736600" indent="-368300">
              <a:spcBef>
                <a:spcPts val="3000"/>
              </a:spcBef>
              <a:buBlip>
                <a:blip r:embed="rId4"/>
              </a:buBlip>
              <a:defRPr sz="2800"/>
            </a:lvl2pPr>
            <a:lvl3pPr marL="1104900" indent="-368300">
              <a:spcBef>
                <a:spcPts val="3000"/>
              </a:spcBef>
              <a:buBlip>
                <a:blip r:embed="rId4"/>
              </a:buBlip>
              <a:defRPr sz="2800"/>
            </a:lvl3pPr>
            <a:lvl4pPr marL="1473200" indent="-368300">
              <a:spcBef>
                <a:spcPts val="3000"/>
              </a:spcBef>
              <a:buBlip>
                <a:blip r:embed="rId4"/>
              </a:buBlip>
              <a:defRPr sz="2800"/>
            </a:lvl4pPr>
            <a:lvl5pPr marL="1841500" indent="-368300">
              <a:spcBef>
                <a:spcPts val="3000"/>
              </a:spcBef>
              <a:buBlip>
                <a:blip r:embed="rId4"/>
              </a:buBlip>
              <a:defRPr sz="2800"/>
            </a:lvl5pPr>
          </a:lstStyle>
          <a:p>
            <a:pPr/>
            <a:r>
              <a:t>正文级别 1</a:t>
            </a:r>
          </a:p>
          <a:p>
            <a:pPr lvl="1"/>
            <a:r>
              <a:t>正文级别 2</a:t>
            </a:r>
          </a:p>
          <a:p>
            <a:pPr lvl="2"/>
            <a:r>
              <a:t>正文级别 3</a:t>
            </a:r>
          </a:p>
          <a:p>
            <a:pPr lvl="3"/>
            <a:r>
              <a:t>正文级别 4</a:t>
            </a:r>
          </a:p>
          <a:p>
            <a:pPr lvl="4"/>
            <a:r>
              <a:t>正文级别 5</a:t>
            </a:r>
          </a:p>
        </p:txBody>
      </p:sp>
      <p:sp>
        <p:nvSpPr>
          <p:cNvPr id="12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128" name="正文级别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12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照片 - 3 联">
    <p:spTree>
      <p:nvGrpSpPr>
        <p:cNvPr id="1" name=""/>
        <p:cNvGrpSpPr/>
        <p:nvPr/>
      </p:nvGrpSpPr>
      <p:grpSpPr>
        <a:xfrm>
          <a:off x="0" y="0"/>
          <a:ext cx="0" cy="0"/>
          <a:chOff x="0" y="0"/>
          <a:chExt cx="0" cy="0"/>
        </a:xfrm>
      </p:grpSpPr>
      <p:pic>
        <p:nvPicPr>
          <p:cNvPr id="136" name="lines-line-1.png" descr="lines-line-1.png"/>
          <p:cNvPicPr>
            <a:picLocks noChangeAspect="1"/>
          </p:cNvPicPr>
          <p:nvPr/>
        </p:nvPicPr>
        <p:blipFill>
          <a:blip r:embed="rId2">
            <a:extLst/>
          </a:blip>
          <a:stretch>
            <a:fillRect/>
          </a:stretch>
        </p:blipFill>
        <p:spPr>
          <a:xfrm>
            <a:off x="647700" y="8864600"/>
            <a:ext cx="11798300" cy="292100"/>
          </a:xfrm>
          <a:prstGeom prst="rect">
            <a:avLst/>
          </a:prstGeom>
          <a:ln w="12700">
            <a:miter lim="400000"/>
          </a:ln>
        </p:spPr>
      </p:pic>
      <p:pic>
        <p:nvPicPr>
          <p:cNvPr id="137" name="wave-line.png" descr="wave-line.png"/>
          <p:cNvPicPr>
            <a:picLocks noChangeAspect="1"/>
          </p:cNvPicPr>
          <p:nvPr/>
        </p:nvPicPr>
        <p:blipFill>
          <a:blip r:embed="rId3">
            <a:extLst/>
          </a:blip>
          <a:srcRect l="16094" t="82" r="38169" b="147"/>
          <a:stretch>
            <a:fillRect/>
          </a:stretch>
        </p:blipFill>
        <p:spPr>
          <a:xfrm>
            <a:off x="799799" y="597015"/>
            <a:ext cx="11366898" cy="13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 y="0"/>
                </a:moveTo>
                <a:lnTo>
                  <a:pt x="0" y="21600"/>
                </a:lnTo>
                <a:lnTo>
                  <a:pt x="21599" y="21600"/>
                </a:lnTo>
                <a:lnTo>
                  <a:pt x="21600" y="0"/>
                </a:lnTo>
                <a:lnTo>
                  <a:pt x="1" y="0"/>
                </a:lnTo>
                <a:close/>
              </a:path>
            </a:pathLst>
          </a:custGeom>
          <a:ln w="12700">
            <a:miter lim="400000"/>
          </a:ln>
        </p:spPr>
      </p:pic>
      <p:pic>
        <p:nvPicPr>
          <p:cNvPr id="138" name="wave-line.png" descr="wave-line.png"/>
          <p:cNvPicPr>
            <a:picLocks noChangeAspect="1"/>
          </p:cNvPicPr>
          <p:nvPr/>
        </p:nvPicPr>
        <p:blipFill>
          <a:blip r:embed="rId3">
            <a:extLst/>
          </a:blip>
          <a:srcRect l="16504" t="0" r="50434" b="0"/>
          <a:stretch>
            <a:fillRect/>
          </a:stretch>
        </p:blipFill>
        <p:spPr>
          <a:xfrm rot="5400000">
            <a:off x="-3378364" y="4686137"/>
            <a:ext cx="8216901" cy="140024"/>
          </a:xfrm>
          <a:prstGeom prst="rect">
            <a:avLst/>
          </a:prstGeom>
          <a:ln w="12700">
            <a:miter lim="400000"/>
          </a:ln>
        </p:spPr>
      </p:pic>
      <p:pic>
        <p:nvPicPr>
          <p:cNvPr id="139" name="dots-line-cropped.png" descr="dots-line-cropped.png"/>
          <p:cNvPicPr>
            <a:picLocks noChangeAspect="1"/>
          </p:cNvPicPr>
          <p:nvPr/>
        </p:nvPicPr>
        <p:blipFill>
          <a:blip r:embed="rId4">
            <a:extLst/>
          </a:blip>
          <a:srcRect l="4761" t="2928" r="10187" b="0"/>
          <a:stretch>
            <a:fillRect/>
          </a:stretch>
        </p:blipFill>
        <p:spPr>
          <a:xfrm rot="16199985">
            <a:off x="-4244962" y="4772011"/>
            <a:ext cx="9753601" cy="209579"/>
          </a:xfrm>
          <a:prstGeom prst="rect">
            <a:avLst/>
          </a:prstGeom>
          <a:ln w="12700">
            <a:miter lim="400000"/>
          </a:ln>
        </p:spPr>
      </p:pic>
      <p:pic>
        <p:nvPicPr>
          <p:cNvPr id="140" name="dots-line-cropped.png" descr="dots-line-cropped.png"/>
          <p:cNvPicPr>
            <a:picLocks noChangeAspect="1"/>
          </p:cNvPicPr>
          <p:nvPr/>
        </p:nvPicPr>
        <p:blipFill>
          <a:blip r:embed="rId4">
            <a:extLst/>
          </a:blip>
          <a:srcRect l="0" t="5872" r="0" b="5892"/>
          <a:stretch>
            <a:fillRect/>
          </a:stretch>
        </p:blipFill>
        <p:spPr>
          <a:xfrm rot="21599984">
            <a:off x="698498" y="469907"/>
            <a:ext cx="11468107" cy="190502"/>
          </a:xfrm>
          <a:prstGeom prst="rect">
            <a:avLst/>
          </a:prstGeom>
          <a:ln w="12700">
            <a:miter lim="400000"/>
          </a:ln>
        </p:spPr>
      </p:pic>
      <p:pic>
        <p:nvPicPr>
          <p:cNvPr id="141" name="dots-line-cropped.png" descr="dots-line-cropped.png"/>
          <p:cNvPicPr>
            <a:picLocks noChangeAspect="1"/>
          </p:cNvPicPr>
          <p:nvPr/>
        </p:nvPicPr>
        <p:blipFill>
          <a:blip r:embed="rId4">
            <a:extLst/>
          </a:blip>
          <a:srcRect l="53986" t="2927" r="41139" b="0"/>
          <a:stretch>
            <a:fillRect/>
          </a:stretch>
        </p:blipFill>
        <p:spPr>
          <a:xfrm rot="21599984">
            <a:off x="12439650" y="9010646"/>
            <a:ext cx="558802" cy="209582"/>
          </a:xfrm>
          <a:prstGeom prst="rect">
            <a:avLst/>
          </a:prstGeom>
          <a:ln w="12700">
            <a:miter lim="400000"/>
          </a:ln>
        </p:spPr>
      </p:pic>
      <p:pic>
        <p:nvPicPr>
          <p:cNvPr id="142" name="dots-line-cropped.png" descr="dots-line-cropped.png"/>
          <p:cNvPicPr>
            <a:picLocks noChangeAspect="1"/>
          </p:cNvPicPr>
          <p:nvPr/>
        </p:nvPicPr>
        <p:blipFill>
          <a:blip r:embed="rId4">
            <a:extLst/>
          </a:blip>
          <a:srcRect l="37929" t="2926" r="56976" b="0"/>
          <a:stretch>
            <a:fillRect/>
          </a:stretch>
        </p:blipFill>
        <p:spPr>
          <a:xfrm rot="21599984">
            <a:off x="6350" y="9010652"/>
            <a:ext cx="584202" cy="209584"/>
          </a:xfrm>
          <a:prstGeom prst="rect">
            <a:avLst/>
          </a:prstGeom>
          <a:ln w="12700">
            <a:miter lim="400000"/>
          </a:ln>
        </p:spPr>
      </p:pic>
      <p:pic>
        <p:nvPicPr>
          <p:cNvPr id="143" name="lines-vert-line.png" descr="lines-vert-line.png"/>
          <p:cNvPicPr>
            <a:picLocks noChangeAspect="1"/>
          </p:cNvPicPr>
          <p:nvPr/>
        </p:nvPicPr>
        <p:blipFill>
          <a:blip r:embed="rId5">
            <a:extLst/>
          </a:blip>
          <a:stretch>
            <a:fillRect/>
          </a:stretch>
        </p:blipFill>
        <p:spPr>
          <a:xfrm>
            <a:off x="12153900" y="361949"/>
            <a:ext cx="317500" cy="8724901"/>
          </a:xfrm>
          <a:prstGeom prst="rect">
            <a:avLst/>
          </a:prstGeom>
          <a:ln w="12700">
            <a:miter lim="400000"/>
          </a:ln>
        </p:spPr>
      </p:pic>
      <p:sp>
        <p:nvSpPr>
          <p:cNvPr id="144" name="图像"/>
          <p:cNvSpPr/>
          <p:nvPr>
            <p:ph type="pic" idx="13"/>
          </p:nvPr>
        </p:nvSpPr>
        <p:spPr>
          <a:xfrm rot="21349645">
            <a:off x="1034684" y="936627"/>
            <a:ext cx="6503517" cy="8430484"/>
          </a:xfrm>
          <a:prstGeom prst="rect">
            <a:avLst/>
          </a:prstGeom>
          <a:effectLst>
            <a:outerShdw sx="100000" sy="100000" kx="0" ky="0" algn="b" rotWithShape="0" blurRad="63500" dist="50800" dir="5400000">
              <a:srgbClr val="292929">
                <a:alpha val="46500"/>
              </a:srgbClr>
            </a:outerShdw>
          </a:effectLst>
        </p:spPr>
        <p:txBody>
          <a:bodyPr lIns="91439" tIns="45719" rIns="91439" bIns="45719" anchor="t">
            <a:noAutofit/>
          </a:bodyPr>
          <a:lstStyle/>
          <a:p>
            <a:pPr/>
          </a:p>
        </p:txBody>
      </p:sp>
      <p:sp>
        <p:nvSpPr>
          <p:cNvPr id="145" name="图像"/>
          <p:cNvSpPr/>
          <p:nvPr>
            <p:ph type="pic" sz="quarter" idx="14"/>
          </p:nvPr>
        </p:nvSpPr>
        <p:spPr>
          <a:xfrm rot="180000">
            <a:off x="6489003" y="4460337"/>
            <a:ext cx="6029852" cy="4013884"/>
          </a:xfrm>
          <a:prstGeom prst="rect">
            <a:avLst/>
          </a:prstGeom>
        </p:spPr>
        <p:txBody>
          <a:bodyPr lIns="91439" tIns="45719" rIns="91439" bIns="45719" anchor="t">
            <a:noAutofit/>
          </a:bodyPr>
          <a:lstStyle/>
          <a:p>
            <a:pPr/>
          </a:p>
        </p:txBody>
      </p:sp>
      <p:sp>
        <p:nvSpPr>
          <p:cNvPr id="146" name="图像"/>
          <p:cNvSpPr/>
          <p:nvPr>
            <p:ph type="pic" sz="quarter" idx="15"/>
          </p:nvPr>
        </p:nvSpPr>
        <p:spPr>
          <a:xfrm>
            <a:off x="6515100" y="939800"/>
            <a:ext cx="5505450" cy="3670300"/>
          </a:xfrm>
          <a:prstGeom prst="rect">
            <a:avLst/>
          </a:prstGeom>
        </p:spPr>
        <p:txBody>
          <a:bodyPr lIns="91439" tIns="45719" rIns="91439" bIns="45719" anchor="t">
            <a:noAutofit/>
          </a:bodyPr>
          <a:lstStyle/>
          <a:p>
            <a:pPr/>
          </a:p>
        </p:txBody>
      </p:sp>
      <p:sp>
        <p:nvSpPr>
          <p:cNvPr id="14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slideLayout" Target="../slideLayouts/slideLayout1.xml"/><Relationship Id="rId9" Type="http://schemas.openxmlformats.org/officeDocument/2006/relationships/slideLayout" Target="../slideLayouts/slideLayout2.xml"/><Relationship Id="rId10" Type="http://schemas.openxmlformats.org/officeDocument/2006/relationships/slideLayout" Target="../slideLayouts/slideLayout3.xml"/><Relationship Id="rId11" Type="http://schemas.openxmlformats.org/officeDocument/2006/relationships/slideLayout" Target="../slideLayouts/slideLayout4.xml"/><Relationship Id="rId12" Type="http://schemas.openxmlformats.org/officeDocument/2006/relationships/slideLayout" Target="../slideLayouts/slideLayout5.xml"/><Relationship Id="rId13" Type="http://schemas.openxmlformats.org/officeDocument/2006/relationships/slideLayout" Target="../slideLayouts/slideLayout6.xml"/><Relationship Id="rId14" Type="http://schemas.openxmlformats.org/officeDocument/2006/relationships/slideLayout" Target="../slideLayouts/slideLayout7.xml"/><Relationship Id="rId15" Type="http://schemas.openxmlformats.org/officeDocument/2006/relationships/slideLayout" Target="../slideLayouts/slideLayout8.xml"/><Relationship Id="rId16" Type="http://schemas.openxmlformats.org/officeDocument/2006/relationships/slideLayout" Target="../slideLayouts/slideLayout9.xml"/><Relationship Id="rId17" Type="http://schemas.openxmlformats.org/officeDocument/2006/relationships/slideLayout" Target="../slideLayouts/slideLayout10.xml"/><Relationship Id="rId18" Type="http://schemas.openxmlformats.org/officeDocument/2006/relationships/slideLayout" Target="../slideLayouts/slideLayout11.xml"/><Relationship Id="rId1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lines-line-1.png" descr="lines-line-1.png"/>
          <p:cNvPicPr>
            <a:picLocks noChangeAspect="1"/>
          </p:cNvPicPr>
          <p:nvPr/>
        </p:nvPicPr>
        <p:blipFill>
          <a:blip r:embed="rId3">
            <a:extLst/>
          </a:blip>
          <a:stretch>
            <a:fillRect/>
          </a:stretch>
        </p:blipFill>
        <p:spPr>
          <a:xfrm>
            <a:off x="647700" y="8864600"/>
            <a:ext cx="11798300" cy="292100"/>
          </a:xfrm>
          <a:prstGeom prst="rect">
            <a:avLst/>
          </a:prstGeom>
          <a:ln w="12700">
            <a:miter lim="400000"/>
          </a:ln>
        </p:spPr>
      </p:pic>
      <p:pic>
        <p:nvPicPr>
          <p:cNvPr id="3" name="wave-line.png" descr="wave-line.png"/>
          <p:cNvPicPr>
            <a:picLocks noChangeAspect="1"/>
          </p:cNvPicPr>
          <p:nvPr/>
        </p:nvPicPr>
        <p:blipFill>
          <a:blip r:embed="rId4">
            <a:extLst/>
          </a:blip>
          <a:srcRect l="16094" t="82" r="38169" b="147"/>
          <a:stretch>
            <a:fillRect/>
          </a:stretch>
        </p:blipFill>
        <p:spPr>
          <a:xfrm>
            <a:off x="799799" y="597015"/>
            <a:ext cx="11366898" cy="139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 y="0"/>
                </a:moveTo>
                <a:lnTo>
                  <a:pt x="0" y="21600"/>
                </a:lnTo>
                <a:lnTo>
                  <a:pt x="21599" y="21600"/>
                </a:lnTo>
                <a:lnTo>
                  <a:pt x="21600" y="0"/>
                </a:lnTo>
                <a:lnTo>
                  <a:pt x="1" y="0"/>
                </a:lnTo>
                <a:close/>
              </a:path>
            </a:pathLst>
          </a:custGeom>
          <a:ln w="12700">
            <a:miter lim="400000"/>
          </a:ln>
        </p:spPr>
      </p:pic>
      <p:pic>
        <p:nvPicPr>
          <p:cNvPr id="4" name="wave-line.png" descr="wave-line.png"/>
          <p:cNvPicPr>
            <a:picLocks noChangeAspect="1"/>
          </p:cNvPicPr>
          <p:nvPr/>
        </p:nvPicPr>
        <p:blipFill>
          <a:blip r:embed="rId4">
            <a:extLst/>
          </a:blip>
          <a:srcRect l="16504" t="0" r="50434" b="0"/>
          <a:stretch>
            <a:fillRect/>
          </a:stretch>
        </p:blipFill>
        <p:spPr>
          <a:xfrm rot="5400000">
            <a:off x="-3378364" y="4686137"/>
            <a:ext cx="8216901" cy="140024"/>
          </a:xfrm>
          <a:prstGeom prst="rect">
            <a:avLst/>
          </a:prstGeom>
          <a:ln w="12700">
            <a:miter lim="400000"/>
          </a:ln>
        </p:spPr>
      </p:pic>
      <p:pic>
        <p:nvPicPr>
          <p:cNvPr id="5" name="dots-line-cropped.png" descr="dots-line-cropped.png"/>
          <p:cNvPicPr>
            <a:picLocks noChangeAspect="1"/>
          </p:cNvPicPr>
          <p:nvPr/>
        </p:nvPicPr>
        <p:blipFill>
          <a:blip r:embed="rId5">
            <a:extLst/>
          </a:blip>
          <a:srcRect l="4761" t="2928" r="10187" b="0"/>
          <a:stretch>
            <a:fillRect/>
          </a:stretch>
        </p:blipFill>
        <p:spPr>
          <a:xfrm rot="16199985">
            <a:off x="-4244962" y="4772011"/>
            <a:ext cx="9753601" cy="209579"/>
          </a:xfrm>
          <a:prstGeom prst="rect">
            <a:avLst/>
          </a:prstGeom>
          <a:ln w="12700">
            <a:miter lim="400000"/>
          </a:ln>
        </p:spPr>
      </p:pic>
      <p:pic>
        <p:nvPicPr>
          <p:cNvPr id="6" name="dots-line-cropped.png" descr="dots-line-cropped.png"/>
          <p:cNvPicPr>
            <a:picLocks noChangeAspect="1"/>
          </p:cNvPicPr>
          <p:nvPr/>
        </p:nvPicPr>
        <p:blipFill>
          <a:blip r:embed="rId5">
            <a:extLst/>
          </a:blip>
          <a:srcRect l="0" t="5872" r="0" b="5892"/>
          <a:stretch>
            <a:fillRect/>
          </a:stretch>
        </p:blipFill>
        <p:spPr>
          <a:xfrm rot="21599984">
            <a:off x="698498" y="469907"/>
            <a:ext cx="11468107" cy="190502"/>
          </a:xfrm>
          <a:prstGeom prst="rect">
            <a:avLst/>
          </a:prstGeom>
          <a:ln w="12700">
            <a:miter lim="400000"/>
          </a:ln>
        </p:spPr>
      </p:pic>
      <p:pic>
        <p:nvPicPr>
          <p:cNvPr id="7" name="dots-line-cropped.png" descr="dots-line-cropped.png"/>
          <p:cNvPicPr>
            <a:picLocks noChangeAspect="1"/>
          </p:cNvPicPr>
          <p:nvPr/>
        </p:nvPicPr>
        <p:blipFill>
          <a:blip r:embed="rId5">
            <a:extLst/>
          </a:blip>
          <a:srcRect l="53986" t="2927" r="41139" b="0"/>
          <a:stretch>
            <a:fillRect/>
          </a:stretch>
        </p:blipFill>
        <p:spPr>
          <a:xfrm rot="21599984">
            <a:off x="12439650" y="9010646"/>
            <a:ext cx="558802" cy="209582"/>
          </a:xfrm>
          <a:prstGeom prst="rect">
            <a:avLst/>
          </a:prstGeom>
          <a:ln w="12700">
            <a:miter lim="400000"/>
          </a:ln>
        </p:spPr>
      </p:pic>
      <p:pic>
        <p:nvPicPr>
          <p:cNvPr id="8" name="dots-line-cropped.png" descr="dots-line-cropped.png"/>
          <p:cNvPicPr>
            <a:picLocks noChangeAspect="1"/>
          </p:cNvPicPr>
          <p:nvPr/>
        </p:nvPicPr>
        <p:blipFill>
          <a:blip r:embed="rId5">
            <a:extLst/>
          </a:blip>
          <a:srcRect l="37929" t="2926" r="56976" b="0"/>
          <a:stretch>
            <a:fillRect/>
          </a:stretch>
        </p:blipFill>
        <p:spPr>
          <a:xfrm rot="21599984">
            <a:off x="6350" y="9010652"/>
            <a:ext cx="584202" cy="209584"/>
          </a:xfrm>
          <a:prstGeom prst="rect">
            <a:avLst/>
          </a:prstGeom>
          <a:ln w="12700">
            <a:miter lim="400000"/>
          </a:ln>
        </p:spPr>
      </p:pic>
      <p:pic>
        <p:nvPicPr>
          <p:cNvPr id="9" name="lines-vert-line.png" descr="lines-vert-line.png"/>
          <p:cNvPicPr>
            <a:picLocks noChangeAspect="1"/>
          </p:cNvPicPr>
          <p:nvPr/>
        </p:nvPicPr>
        <p:blipFill>
          <a:blip r:embed="rId6">
            <a:extLst/>
          </a:blip>
          <a:stretch>
            <a:fillRect/>
          </a:stretch>
        </p:blipFill>
        <p:spPr>
          <a:xfrm>
            <a:off x="12153900" y="361949"/>
            <a:ext cx="317500" cy="8724901"/>
          </a:xfrm>
          <a:prstGeom prst="rect">
            <a:avLst/>
          </a:prstGeom>
          <a:ln w="12700">
            <a:miter lim="400000"/>
          </a:ln>
        </p:spPr>
      </p:pic>
      <p:sp>
        <p:nvSpPr>
          <p:cNvPr id="10" name="正文级别 1…"/>
          <p:cNvSpPr txBox="1"/>
          <p:nvPr>
            <p:ph type="body" idx="1"/>
          </p:nvPr>
        </p:nvSpPr>
        <p:spPr>
          <a:xfrm>
            <a:off x="1270000" y="1511300"/>
            <a:ext cx="10464800" cy="673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7"/>
              </a:buBlip>
            </a:lvl1pPr>
            <a:lvl2pPr>
              <a:buBlip>
                <a:blip r:embed="rId7"/>
              </a:buBlip>
            </a:lvl2pPr>
            <a:lvl3pPr>
              <a:buBlip>
                <a:blip r:embed="rId7"/>
              </a:buBlip>
            </a:lvl3pPr>
            <a:lvl4pPr>
              <a:buBlip>
                <a:blip r:embed="rId7"/>
              </a:buBlip>
            </a:lvl4pPr>
            <a:lvl5pPr>
              <a:buBlip>
                <a:blip r:embed="rId7"/>
              </a:buBlip>
            </a:lvl5pPr>
          </a:lstStyle>
          <a:p>
            <a:pPr/>
            <a:r>
              <a:t>正文级别 1</a:t>
            </a:r>
          </a:p>
          <a:p>
            <a:pPr lvl="1"/>
            <a:r>
              <a:t>正文级别 2</a:t>
            </a:r>
          </a:p>
          <a:p>
            <a:pPr lvl="2"/>
            <a:r>
              <a:t>正文级别 3</a:t>
            </a:r>
          </a:p>
          <a:p>
            <a:pPr lvl="3"/>
            <a:r>
              <a:t>正文级别 4</a:t>
            </a:r>
          </a:p>
          <a:p>
            <a:pPr lvl="4"/>
            <a:r>
              <a:t>正文级别 5</a:t>
            </a:r>
          </a:p>
        </p:txBody>
      </p:sp>
      <p:sp>
        <p:nvSpPr>
          <p:cNvPr id="11" name="标题文本"/>
          <p:cNvSpPr txBox="1"/>
          <p:nvPr>
            <p:ph type="title"/>
          </p:nvPr>
        </p:nvSpPr>
        <p:spPr>
          <a:xfrm>
            <a:off x="1948462" y="1950720"/>
            <a:ext cx="10403841" cy="661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12" name="幻灯片编号"/>
          <p:cNvSpPr txBox="1"/>
          <p:nvPr>
            <p:ph type="sldNum" sz="quarter" idx="2"/>
          </p:nvPr>
        </p:nvSpPr>
        <p:spPr>
          <a:xfrm>
            <a:off x="6279642" y="9296400"/>
            <a:ext cx="432817" cy="406400"/>
          </a:xfrm>
          <a:prstGeom prst="rect">
            <a:avLst/>
          </a:prstGeom>
          <a:ln w="12700">
            <a:miter lim="400000"/>
          </a:ln>
        </p:spPr>
        <p:txBody>
          <a:bodyPr wrap="none" lIns="50800" tIns="50800" rIns="50800" bIns="50800">
            <a:spAutoFit/>
          </a:bodyPr>
          <a:lstStyle>
            <a:lvl1pPr>
              <a:defRPr sz="2200">
                <a:solidFill>
                  <a:srgbClr val="006288"/>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8"/>
    <p:sldLayoutId id="2147483650"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0" r:id="rId19"/>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6800" u="none">
          <a:solidFill>
            <a:srgbClr val="528D4D"/>
          </a:solidFill>
          <a:uFillTx/>
          <a:latin typeface="Marker Felt"/>
          <a:ea typeface="Marker Felt"/>
          <a:cs typeface="Marker Felt"/>
          <a:sym typeface="Marker Felt"/>
        </a:defRPr>
      </a:lvl1pPr>
      <a:lvl2pPr marL="0" marR="0" indent="0" algn="ctr" defTabSz="584200" rtl="0" latinLnBrk="0">
        <a:lnSpc>
          <a:spcPct val="100000"/>
        </a:lnSpc>
        <a:spcBef>
          <a:spcPts val="0"/>
        </a:spcBef>
        <a:spcAft>
          <a:spcPts val="0"/>
        </a:spcAft>
        <a:buClrTx/>
        <a:buSzTx/>
        <a:buFontTx/>
        <a:buNone/>
        <a:tabLst/>
        <a:defRPr b="0" baseline="0" cap="none" i="0" spc="0" strike="noStrike" sz="6800" u="none">
          <a:solidFill>
            <a:srgbClr val="528D4D"/>
          </a:solidFill>
          <a:uFillTx/>
          <a:latin typeface="Marker Felt"/>
          <a:ea typeface="Marker Felt"/>
          <a:cs typeface="Marker Felt"/>
          <a:sym typeface="Marker Felt"/>
        </a:defRPr>
      </a:lvl2pPr>
      <a:lvl3pPr marL="0" marR="0" indent="0" algn="ctr" defTabSz="584200" rtl="0" latinLnBrk="0">
        <a:lnSpc>
          <a:spcPct val="100000"/>
        </a:lnSpc>
        <a:spcBef>
          <a:spcPts val="0"/>
        </a:spcBef>
        <a:spcAft>
          <a:spcPts val="0"/>
        </a:spcAft>
        <a:buClrTx/>
        <a:buSzTx/>
        <a:buFontTx/>
        <a:buNone/>
        <a:tabLst/>
        <a:defRPr b="0" baseline="0" cap="none" i="0" spc="0" strike="noStrike" sz="6800" u="none">
          <a:solidFill>
            <a:srgbClr val="528D4D"/>
          </a:solidFill>
          <a:uFillTx/>
          <a:latin typeface="Marker Felt"/>
          <a:ea typeface="Marker Felt"/>
          <a:cs typeface="Marker Felt"/>
          <a:sym typeface="Marker Felt"/>
        </a:defRPr>
      </a:lvl3pPr>
      <a:lvl4pPr marL="0" marR="0" indent="0" algn="ctr" defTabSz="584200" rtl="0" latinLnBrk="0">
        <a:lnSpc>
          <a:spcPct val="100000"/>
        </a:lnSpc>
        <a:spcBef>
          <a:spcPts val="0"/>
        </a:spcBef>
        <a:spcAft>
          <a:spcPts val="0"/>
        </a:spcAft>
        <a:buClrTx/>
        <a:buSzTx/>
        <a:buFontTx/>
        <a:buNone/>
        <a:tabLst/>
        <a:defRPr b="0" baseline="0" cap="none" i="0" spc="0" strike="noStrike" sz="6800" u="none">
          <a:solidFill>
            <a:srgbClr val="528D4D"/>
          </a:solidFill>
          <a:uFillTx/>
          <a:latin typeface="Marker Felt"/>
          <a:ea typeface="Marker Felt"/>
          <a:cs typeface="Marker Felt"/>
          <a:sym typeface="Marker Felt"/>
        </a:defRPr>
      </a:lvl4pPr>
      <a:lvl5pPr marL="0" marR="0" indent="0" algn="ctr" defTabSz="584200" rtl="0" latinLnBrk="0">
        <a:lnSpc>
          <a:spcPct val="100000"/>
        </a:lnSpc>
        <a:spcBef>
          <a:spcPts val="0"/>
        </a:spcBef>
        <a:spcAft>
          <a:spcPts val="0"/>
        </a:spcAft>
        <a:buClrTx/>
        <a:buSzTx/>
        <a:buFontTx/>
        <a:buNone/>
        <a:tabLst/>
        <a:defRPr b="0" baseline="0" cap="none" i="0" spc="0" strike="noStrike" sz="6800" u="none">
          <a:solidFill>
            <a:srgbClr val="528D4D"/>
          </a:solidFill>
          <a:uFillTx/>
          <a:latin typeface="Marker Felt"/>
          <a:ea typeface="Marker Felt"/>
          <a:cs typeface="Marker Felt"/>
          <a:sym typeface="Marker Felt"/>
        </a:defRPr>
      </a:lvl5pPr>
      <a:lvl6pPr marL="0" marR="0" indent="0" algn="ctr" defTabSz="584200" rtl="0" latinLnBrk="0">
        <a:lnSpc>
          <a:spcPct val="100000"/>
        </a:lnSpc>
        <a:spcBef>
          <a:spcPts val="0"/>
        </a:spcBef>
        <a:spcAft>
          <a:spcPts val="0"/>
        </a:spcAft>
        <a:buClrTx/>
        <a:buSzTx/>
        <a:buFontTx/>
        <a:buNone/>
        <a:tabLst/>
        <a:defRPr b="0" baseline="0" cap="none" i="0" spc="0" strike="noStrike" sz="6800" u="none">
          <a:solidFill>
            <a:srgbClr val="528D4D"/>
          </a:solidFill>
          <a:uFillTx/>
          <a:latin typeface="Marker Felt"/>
          <a:ea typeface="Marker Felt"/>
          <a:cs typeface="Marker Felt"/>
          <a:sym typeface="Marker Felt"/>
        </a:defRPr>
      </a:lvl6pPr>
      <a:lvl7pPr marL="0" marR="0" indent="0" algn="ctr" defTabSz="584200" rtl="0" latinLnBrk="0">
        <a:lnSpc>
          <a:spcPct val="100000"/>
        </a:lnSpc>
        <a:spcBef>
          <a:spcPts val="0"/>
        </a:spcBef>
        <a:spcAft>
          <a:spcPts val="0"/>
        </a:spcAft>
        <a:buClrTx/>
        <a:buSzTx/>
        <a:buFontTx/>
        <a:buNone/>
        <a:tabLst/>
        <a:defRPr b="0" baseline="0" cap="none" i="0" spc="0" strike="noStrike" sz="6800" u="none">
          <a:solidFill>
            <a:srgbClr val="528D4D"/>
          </a:solidFill>
          <a:uFillTx/>
          <a:latin typeface="Marker Felt"/>
          <a:ea typeface="Marker Felt"/>
          <a:cs typeface="Marker Felt"/>
          <a:sym typeface="Marker Felt"/>
        </a:defRPr>
      </a:lvl7pPr>
      <a:lvl8pPr marL="0" marR="0" indent="0" algn="ctr" defTabSz="584200" rtl="0" latinLnBrk="0">
        <a:lnSpc>
          <a:spcPct val="100000"/>
        </a:lnSpc>
        <a:spcBef>
          <a:spcPts val="0"/>
        </a:spcBef>
        <a:spcAft>
          <a:spcPts val="0"/>
        </a:spcAft>
        <a:buClrTx/>
        <a:buSzTx/>
        <a:buFontTx/>
        <a:buNone/>
        <a:tabLst/>
        <a:defRPr b="0" baseline="0" cap="none" i="0" spc="0" strike="noStrike" sz="6800" u="none">
          <a:solidFill>
            <a:srgbClr val="528D4D"/>
          </a:solidFill>
          <a:uFillTx/>
          <a:latin typeface="Marker Felt"/>
          <a:ea typeface="Marker Felt"/>
          <a:cs typeface="Marker Felt"/>
          <a:sym typeface="Marker Felt"/>
        </a:defRPr>
      </a:lvl8pPr>
      <a:lvl9pPr marL="0" marR="0" indent="0" algn="ctr" defTabSz="584200" rtl="0" latinLnBrk="0">
        <a:lnSpc>
          <a:spcPct val="100000"/>
        </a:lnSpc>
        <a:spcBef>
          <a:spcPts val="0"/>
        </a:spcBef>
        <a:spcAft>
          <a:spcPts val="0"/>
        </a:spcAft>
        <a:buClrTx/>
        <a:buSzTx/>
        <a:buFontTx/>
        <a:buNone/>
        <a:tabLst/>
        <a:defRPr b="0" baseline="0" cap="none" i="0" spc="0" strike="noStrike" sz="6800" u="none">
          <a:solidFill>
            <a:srgbClr val="528D4D"/>
          </a:solidFill>
          <a:uFillTx/>
          <a:latin typeface="Marker Felt"/>
          <a:ea typeface="Marker Felt"/>
          <a:cs typeface="Marker Felt"/>
          <a:sym typeface="Marker Felt"/>
        </a:defRPr>
      </a:lvl9pPr>
    </p:titleStyle>
    <p:bodyStyle>
      <a:lvl1pPr marL="457200" marR="0" indent="-457200" algn="l" defTabSz="584200" rtl="0" latinLnBrk="0">
        <a:lnSpc>
          <a:spcPct val="100000"/>
        </a:lnSpc>
        <a:spcBef>
          <a:spcPts val="4000"/>
        </a:spcBef>
        <a:spcAft>
          <a:spcPts val="0"/>
        </a:spcAft>
        <a:buClrTx/>
        <a:buSzPct val="50000"/>
        <a:buFontTx/>
        <a:buBlip>
          <a:blip r:embed="rId7"/>
        </a:buBlip>
        <a:tabLst/>
        <a:defRPr b="0" baseline="0" cap="none" i="0" spc="0" strike="noStrike" sz="3600" u="none">
          <a:solidFill>
            <a:srgbClr val="006288"/>
          </a:solidFill>
          <a:uFillTx/>
          <a:latin typeface="Georgia"/>
          <a:ea typeface="Georgia"/>
          <a:cs typeface="Georgia"/>
          <a:sym typeface="Georgia"/>
        </a:defRPr>
      </a:lvl1pPr>
      <a:lvl2pPr marL="914400" marR="0" indent="-457200" algn="l" defTabSz="584200" rtl="0" latinLnBrk="0">
        <a:lnSpc>
          <a:spcPct val="100000"/>
        </a:lnSpc>
        <a:spcBef>
          <a:spcPts val="4000"/>
        </a:spcBef>
        <a:spcAft>
          <a:spcPts val="0"/>
        </a:spcAft>
        <a:buClrTx/>
        <a:buSzPct val="50000"/>
        <a:buFontTx/>
        <a:buBlip>
          <a:blip r:embed="rId7"/>
        </a:buBlip>
        <a:tabLst/>
        <a:defRPr b="0" baseline="0" cap="none" i="0" spc="0" strike="noStrike" sz="3600" u="none">
          <a:solidFill>
            <a:srgbClr val="006288"/>
          </a:solidFill>
          <a:uFillTx/>
          <a:latin typeface="Georgia"/>
          <a:ea typeface="Georgia"/>
          <a:cs typeface="Georgia"/>
          <a:sym typeface="Georgia"/>
        </a:defRPr>
      </a:lvl2pPr>
      <a:lvl3pPr marL="1371600" marR="0" indent="-457200" algn="l" defTabSz="584200" rtl="0" latinLnBrk="0">
        <a:lnSpc>
          <a:spcPct val="100000"/>
        </a:lnSpc>
        <a:spcBef>
          <a:spcPts val="4000"/>
        </a:spcBef>
        <a:spcAft>
          <a:spcPts val="0"/>
        </a:spcAft>
        <a:buClrTx/>
        <a:buSzPct val="50000"/>
        <a:buFontTx/>
        <a:buBlip>
          <a:blip r:embed="rId7"/>
        </a:buBlip>
        <a:tabLst/>
        <a:defRPr b="0" baseline="0" cap="none" i="0" spc="0" strike="noStrike" sz="3600" u="none">
          <a:solidFill>
            <a:srgbClr val="006288"/>
          </a:solidFill>
          <a:uFillTx/>
          <a:latin typeface="Georgia"/>
          <a:ea typeface="Georgia"/>
          <a:cs typeface="Georgia"/>
          <a:sym typeface="Georgia"/>
        </a:defRPr>
      </a:lvl3pPr>
      <a:lvl4pPr marL="1828800" marR="0" indent="-457200" algn="l" defTabSz="584200" rtl="0" latinLnBrk="0">
        <a:lnSpc>
          <a:spcPct val="100000"/>
        </a:lnSpc>
        <a:spcBef>
          <a:spcPts val="4000"/>
        </a:spcBef>
        <a:spcAft>
          <a:spcPts val="0"/>
        </a:spcAft>
        <a:buClrTx/>
        <a:buSzPct val="50000"/>
        <a:buFontTx/>
        <a:buBlip>
          <a:blip r:embed="rId7"/>
        </a:buBlip>
        <a:tabLst/>
        <a:defRPr b="0" baseline="0" cap="none" i="0" spc="0" strike="noStrike" sz="3600" u="none">
          <a:solidFill>
            <a:srgbClr val="006288"/>
          </a:solidFill>
          <a:uFillTx/>
          <a:latin typeface="Georgia"/>
          <a:ea typeface="Georgia"/>
          <a:cs typeface="Georgia"/>
          <a:sym typeface="Georgia"/>
        </a:defRPr>
      </a:lvl4pPr>
      <a:lvl5pPr marL="2286000" marR="0" indent="-457200" algn="l" defTabSz="584200" rtl="0" latinLnBrk="0">
        <a:lnSpc>
          <a:spcPct val="100000"/>
        </a:lnSpc>
        <a:spcBef>
          <a:spcPts val="4000"/>
        </a:spcBef>
        <a:spcAft>
          <a:spcPts val="0"/>
        </a:spcAft>
        <a:buClrTx/>
        <a:buSzPct val="50000"/>
        <a:buFontTx/>
        <a:buBlip>
          <a:blip r:embed="rId7"/>
        </a:buBlip>
        <a:tabLst/>
        <a:defRPr b="0" baseline="0" cap="none" i="0" spc="0" strike="noStrike" sz="3600" u="none">
          <a:solidFill>
            <a:srgbClr val="006288"/>
          </a:solidFill>
          <a:uFillTx/>
          <a:latin typeface="Georgia"/>
          <a:ea typeface="Georgia"/>
          <a:cs typeface="Georgia"/>
          <a:sym typeface="Georgia"/>
        </a:defRPr>
      </a:lvl5pPr>
      <a:lvl6pPr marL="2743200" marR="0" indent="-457200" algn="l" defTabSz="584200" rtl="0" latinLnBrk="0">
        <a:lnSpc>
          <a:spcPct val="100000"/>
        </a:lnSpc>
        <a:spcBef>
          <a:spcPts val="4000"/>
        </a:spcBef>
        <a:spcAft>
          <a:spcPts val="0"/>
        </a:spcAft>
        <a:buClrTx/>
        <a:buSzPct val="50000"/>
        <a:buFontTx/>
        <a:buBlip>
          <a:blip r:embed="rId7"/>
        </a:buBlip>
        <a:tabLst/>
        <a:defRPr b="0" baseline="0" cap="none" i="0" spc="0" strike="noStrike" sz="3600" u="none">
          <a:solidFill>
            <a:srgbClr val="006288"/>
          </a:solidFill>
          <a:uFillTx/>
          <a:latin typeface="Georgia"/>
          <a:ea typeface="Georgia"/>
          <a:cs typeface="Georgia"/>
          <a:sym typeface="Georgia"/>
        </a:defRPr>
      </a:lvl6pPr>
      <a:lvl7pPr marL="3200400" marR="0" indent="-457200" algn="l" defTabSz="584200" rtl="0" latinLnBrk="0">
        <a:lnSpc>
          <a:spcPct val="100000"/>
        </a:lnSpc>
        <a:spcBef>
          <a:spcPts val="4000"/>
        </a:spcBef>
        <a:spcAft>
          <a:spcPts val="0"/>
        </a:spcAft>
        <a:buClrTx/>
        <a:buSzPct val="50000"/>
        <a:buFontTx/>
        <a:buBlip>
          <a:blip r:embed="rId7"/>
        </a:buBlip>
        <a:tabLst/>
        <a:defRPr b="0" baseline="0" cap="none" i="0" spc="0" strike="noStrike" sz="3600" u="none">
          <a:solidFill>
            <a:srgbClr val="006288"/>
          </a:solidFill>
          <a:uFillTx/>
          <a:latin typeface="Georgia"/>
          <a:ea typeface="Georgia"/>
          <a:cs typeface="Georgia"/>
          <a:sym typeface="Georgia"/>
        </a:defRPr>
      </a:lvl7pPr>
      <a:lvl8pPr marL="3657600" marR="0" indent="-457200" algn="l" defTabSz="584200" rtl="0" latinLnBrk="0">
        <a:lnSpc>
          <a:spcPct val="100000"/>
        </a:lnSpc>
        <a:spcBef>
          <a:spcPts val="4000"/>
        </a:spcBef>
        <a:spcAft>
          <a:spcPts val="0"/>
        </a:spcAft>
        <a:buClrTx/>
        <a:buSzPct val="50000"/>
        <a:buFontTx/>
        <a:buBlip>
          <a:blip r:embed="rId7"/>
        </a:buBlip>
        <a:tabLst/>
        <a:defRPr b="0" baseline="0" cap="none" i="0" spc="0" strike="noStrike" sz="3600" u="none">
          <a:solidFill>
            <a:srgbClr val="006288"/>
          </a:solidFill>
          <a:uFillTx/>
          <a:latin typeface="Georgia"/>
          <a:ea typeface="Georgia"/>
          <a:cs typeface="Georgia"/>
          <a:sym typeface="Georgia"/>
        </a:defRPr>
      </a:lvl8pPr>
      <a:lvl9pPr marL="4114800" marR="0" indent="-457200" algn="l" defTabSz="584200" rtl="0" latinLnBrk="0">
        <a:lnSpc>
          <a:spcPct val="100000"/>
        </a:lnSpc>
        <a:spcBef>
          <a:spcPts val="4000"/>
        </a:spcBef>
        <a:spcAft>
          <a:spcPts val="0"/>
        </a:spcAft>
        <a:buClrTx/>
        <a:buSzPct val="50000"/>
        <a:buFontTx/>
        <a:buBlip>
          <a:blip r:embed="rId7"/>
        </a:buBlip>
        <a:tabLst/>
        <a:defRPr b="0" baseline="0" cap="none" i="0" spc="0" strike="noStrike" sz="3600" u="none">
          <a:solidFill>
            <a:srgbClr val="006288"/>
          </a:solidFill>
          <a:uFillTx/>
          <a:latin typeface="Georgia"/>
          <a:ea typeface="Georgia"/>
          <a:cs typeface="Georgia"/>
          <a:sym typeface="Georgia"/>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arker Felt"/>
        </a:defRPr>
      </a:lvl1pPr>
      <a:lvl2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arker Felt"/>
        </a:defRPr>
      </a:lvl2pPr>
      <a:lvl3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arker Felt"/>
        </a:defRPr>
      </a:lvl3pPr>
      <a:lvl4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arker Felt"/>
        </a:defRPr>
      </a:lvl4pPr>
      <a:lvl5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arker Felt"/>
        </a:defRPr>
      </a:lvl5pPr>
      <a:lvl6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arker Felt"/>
        </a:defRPr>
      </a:lvl6pPr>
      <a:lvl7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arker Felt"/>
        </a:defRPr>
      </a:lvl7pPr>
      <a:lvl8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arker Felt"/>
        </a:defRPr>
      </a:lvl8pPr>
      <a:lvl9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arker Fel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图像" descr="图像"/>
          <p:cNvPicPr>
            <a:picLocks noChangeAspect="1"/>
          </p:cNvPicPr>
          <p:nvPr>
            <p:ph type="pic" idx="13"/>
          </p:nvPr>
        </p:nvPicPr>
        <p:blipFill>
          <a:blip r:embed="rId2">
            <a:extLst/>
          </a:blip>
          <a:srcRect l="21" t="13743" r="0" b="13622"/>
          <a:stretch>
            <a:fillRect/>
          </a:stretch>
        </p:blipFill>
        <p:spPr>
          <a:xfrm>
            <a:off x="1272293" y="946149"/>
            <a:ext cx="10462508" cy="5067301"/>
          </a:xfrm>
          <a:prstGeom prst="rect">
            <a:avLst/>
          </a:prstGeom>
        </p:spPr>
      </p:pic>
      <p:sp>
        <p:nvSpPr>
          <p:cNvPr id="205" name="Flutter之我见"/>
          <p:cNvSpPr txBox="1"/>
          <p:nvPr>
            <p:ph type="title"/>
          </p:nvPr>
        </p:nvSpPr>
        <p:spPr>
          <a:prstGeom prst="rect">
            <a:avLst/>
          </a:prstGeom>
        </p:spPr>
        <p:txBody>
          <a:bodyPr/>
          <a:lstStyle/>
          <a:p>
            <a:pPr/>
            <a:r>
              <a:t>Flutter之我见</a:t>
            </a:r>
          </a:p>
        </p:txBody>
      </p:sp>
      <p:sp>
        <p:nvSpPr>
          <p:cNvPr id="206" name="王炜圣"/>
          <p:cNvSpPr txBox="1"/>
          <p:nvPr>
            <p:ph type="body" sz="quarter" idx="1"/>
          </p:nvPr>
        </p:nvSpPr>
        <p:spPr>
          <a:prstGeom prst="rect">
            <a:avLst/>
          </a:prstGeom>
        </p:spPr>
        <p:txBody>
          <a:bodyPr/>
          <a:lstStyle/>
          <a:p>
            <a:pPr defTabSz="525779">
              <a:defRPr sz="3400"/>
            </a:pPr>
          </a:p>
          <a:p>
            <a:pPr defTabSz="525779">
              <a:defRPr sz="3400"/>
            </a:pPr>
            <a:r>
              <a:t>王炜圣</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Flutter优势"/>
          <p:cNvSpPr txBox="1"/>
          <p:nvPr>
            <p:ph type="title"/>
          </p:nvPr>
        </p:nvSpPr>
        <p:spPr>
          <a:prstGeom prst="rect">
            <a:avLst/>
          </a:prstGeom>
        </p:spPr>
        <p:txBody>
          <a:bodyPr/>
          <a:lstStyle>
            <a:lvl1pPr>
              <a:defRPr sz="6000">
                <a:solidFill>
                  <a:srgbClr val="292929">
                    <a:alpha val="93000"/>
                  </a:srgbClr>
                </a:solidFill>
                <a:latin typeface="Georgia"/>
                <a:ea typeface="Georgia"/>
                <a:cs typeface="Georgia"/>
                <a:sym typeface="Georgia"/>
              </a:defRPr>
            </a:lvl1pPr>
          </a:lstStyle>
          <a:p>
            <a:pPr/>
            <a:r>
              <a:t>Flutter优势</a:t>
            </a:r>
          </a:p>
        </p:txBody>
      </p:sp>
      <p:sp>
        <p:nvSpPr>
          <p:cNvPr id="242" name="1、性能强大、流畅…"/>
          <p:cNvSpPr txBox="1"/>
          <p:nvPr>
            <p:ph type="body" idx="1"/>
          </p:nvPr>
        </p:nvSpPr>
        <p:spPr>
          <a:prstGeom prst="rect">
            <a:avLst/>
          </a:prstGeom>
        </p:spPr>
        <p:txBody>
          <a:bodyPr/>
          <a:lstStyle/>
          <a:p>
            <a:pPr>
              <a:buBlip>
                <a:blip r:embed="rId3"/>
              </a:buBlip>
            </a:pPr>
            <a:r>
              <a:t>1、性能强大、流畅</a:t>
            </a:r>
          </a:p>
          <a:p>
            <a:pPr>
              <a:buBlip>
                <a:blip r:embed="rId3"/>
              </a:buBlip>
            </a:pPr>
            <a:r>
              <a:t>2、灵活、组件库易维护、</a:t>
            </a:r>
            <a:r>
              <a:rPr b="1"/>
              <a:t>UI</a:t>
            </a:r>
            <a:r>
              <a:t>外观保真度和一致性高</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3、Flutter局限性"/>
          <p:cNvSpPr txBox="1"/>
          <p:nvPr>
            <p:ph type="title"/>
          </p:nvPr>
        </p:nvSpPr>
        <p:spPr>
          <a:prstGeom prst="rect">
            <a:avLst/>
          </a:prstGeom>
        </p:spPr>
        <p:txBody>
          <a:bodyPr/>
          <a:lstStyle>
            <a:lvl1pPr>
              <a:defRPr sz="6000">
                <a:solidFill>
                  <a:srgbClr val="535353"/>
                </a:solidFill>
                <a:latin typeface="Georgia"/>
                <a:ea typeface="Georgia"/>
                <a:cs typeface="Georgia"/>
                <a:sym typeface="Georgia"/>
              </a:defRPr>
            </a:lvl1pPr>
          </a:lstStyle>
          <a:p>
            <a:pPr/>
            <a:r>
              <a:t>3、Flutter局限性</a:t>
            </a:r>
          </a:p>
        </p:txBody>
      </p:sp>
      <p:sp>
        <p:nvSpPr>
          <p:cNvPr id="247" name="1、假装跨平台，躲不开原生代码…"/>
          <p:cNvSpPr txBox="1"/>
          <p:nvPr>
            <p:ph type="body" idx="1"/>
          </p:nvPr>
        </p:nvSpPr>
        <p:spPr>
          <a:prstGeom prst="rect">
            <a:avLst/>
          </a:prstGeom>
        </p:spPr>
        <p:txBody>
          <a:bodyPr/>
          <a:lstStyle/>
          <a:p>
            <a:pPr>
              <a:buBlip>
                <a:blip r:embed="rId3"/>
              </a:buBlip>
            </a:pPr>
            <a:r>
              <a:t>1、假装跨平台，躲不开原生代码</a:t>
            </a:r>
            <a:r>
              <a:rPr>
                <a:latin typeface="+mn-lt"/>
                <a:ea typeface="+mn-ea"/>
                <a:cs typeface="+mn-cs"/>
                <a:sym typeface="Helvetica Neue"/>
              </a:rPr>
              <a:t> </a:t>
            </a:r>
            <a:endParaRPr>
              <a:latin typeface="+mn-lt"/>
              <a:ea typeface="+mn-ea"/>
              <a:cs typeface="+mn-cs"/>
              <a:sym typeface="Helvetica Neue"/>
            </a:endParaRPr>
          </a:p>
          <a:p>
            <a:pPr>
              <a:buBlip>
                <a:blip r:embed="rId3"/>
              </a:buBlip>
            </a:pPr>
            <a:r>
              <a:rPr>
                <a:latin typeface="+mn-lt"/>
                <a:ea typeface="+mn-ea"/>
                <a:cs typeface="+mn-cs"/>
                <a:sym typeface="Helvetica Neue"/>
              </a:rPr>
              <a:t>2、UI平台一致性</a:t>
            </a:r>
            <a:endParaRPr>
              <a:latin typeface="+mn-lt"/>
              <a:ea typeface="+mn-ea"/>
              <a:cs typeface="+mn-cs"/>
              <a:sym typeface="Helvetica Neue"/>
            </a:endParaRPr>
          </a:p>
          <a:p>
            <a:pPr>
              <a:buBlip>
                <a:blip r:embed="rId3"/>
              </a:buBlip>
            </a:pPr>
            <a:r>
              <a:rPr>
                <a:latin typeface="+mn-lt"/>
                <a:ea typeface="+mn-ea"/>
                <a:cs typeface="+mn-cs"/>
                <a:sym typeface="Helvetica Neue"/>
              </a:rPr>
              <a:t>3、不支持动态更新</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图像" descr="图像"/>
          <p:cNvPicPr>
            <a:picLocks noChangeAspect="1"/>
          </p:cNvPicPr>
          <p:nvPr>
            <p:ph type="pic" idx="13"/>
          </p:nvPr>
        </p:nvPicPr>
        <p:blipFill>
          <a:blip r:embed="rId2">
            <a:extLst/>
          </a:blip>
          <a:srcRect l="0" t="0" r="0" b="0"/>
          <a:stretch>
            <a:fillRect/>
          </a:stretch>
        </p:blipFill>
        <p:spPr>
          <a:xfrm>
            <a:off x="8711314" y="2853021"/>
            <a:ext cx="3418084" cy="6079633"/>
          </a:xfrm>
          <a:prstGeom prst="rect">
            <a:avLst/>
          </a:prstGeom>
        </p:spPr>
      </p:pic>
      <p:sp>
        <p:nvSpPr>
          <p:cNvPr id="252" name="4、我的第一个Flutter App"/>
          <p:cNvSpPr txBox="1"/>
          <p:nvPr>
            <p:ph type="title"/>
          </p:nvPr>
        </p:nvSpPr>
        <p:spPr>
          <a:xfrm>
            <a:off x="1270000" y="260350"/>
            <a:ext cx="10464800" cy="2349500"/>
          </a:xfrm>
          <a:prstGeom prst="rect">
            <a:avLst/>
          </a:prstGeom>
        </p:spPr>
        <p:txBody>
          <a:bodyPr/>
          <a:lstStyle>
            <a:lvl1pPr marL="863599" indent="-863599">
              <a:buSzPct val="50000"/>
              <a:buBlip>
                <a:blip r:embed="rId3"/>
              </a:buBlip>
              <a:defRPr sz="6000">
                <a:solidFill>
                  <a:srgbClr val="535353"/>
                </a:solidFill>
                <a:latin typeface="Georgia"/>
                <a:ea typeface="Georgia"/>
                <a:cs typeface="Georgia"/>
                <a:sym typeface="Georgia"/>
              </a:defRPr>
            </a:lvl1pPr>
          </a:lstStyle>
          <a:p>
            <a:pPr/>
            <a:r>
              <a:t>4、我的第一个Flutter App</a:t>
            </a:r>
          </a:p>
        </p:txBody>
      </p:sp>
      <p:sp>
        <p:nvSpPr>
          <p:cNvPr id="253" name="1、appBar…"/>
          <p:cNvSpPr txBox="1"/>
          <p:nvPr>
            <p:ph type="body" sz="half" idx="1"/>
          </p:nvPr>
        </p:nvSpPr>
        <p:spPr>
          <a:xfrm>
            <a:off x="1270000" y="2971800"/>
            <a:ext cx="6135631" cy="5842000"/>
          </a:xfrm>
          <a:prstGeom prst="rect">
            <a:avLst/>
          </a:prstGeom>
        </p:spPr>
        <p:txBody>
          <a:bodyPr/>
          <a:lstStyle/>
          <a:p>
            <a:pPr>
              <a:buBlip>
                <a:blip r:embed="rId3"/>
              </a:buBlip>
            </a:pPr>
            <a:r>
              <a:t>1、appBar</a:t>
            </a:r>
          </a:p>
          <a:p>
            <a:pPr>
              <a:buBlip>
                <a:blip r:embed="rId3"/>
              </a:buBlip>
            </a:pPr>
            <a:r>
              <a:t>2、body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图像" descr="图像"/>
          <p:cNvPicPr>
            <a:picLocks noChangeAspect="1"/>
          </p:cNvPicPr>
          <p:nvPr>
            <p:ph type="pic" idx="13"/>
          </p:nvPr>
        </p:nvPicPr>
        <p:blipFill>
          <a:blip r:embed="rId2">
            <a:extLst/>
          </a:blip>
          <a:srcRect l="0" t="4228" r="0" b="4228"/>
          <a:stretch>
            <a:fillRect/>
          </a:stretch>
        </p:blipFill>
        <p:spPr>
          <a:xfrm>
            <a:off x="-131527" y="424614"/>
            <a:ext cx="13624782" cy="9083189"/>
          </a:xfrm>
          <a:prstGeom prst="rect">
            <a:avLst/>
          </a:prstGeom>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图像" descr="图像"/>
          <p:cNvPicPr>
            <a:picLocks noChangeAspect="1"/>
          </p:cNvPicPr>
          <p:nvPr>
            <p:ph type="pic" idx="13"/>
          </p:nvPr>
        </p:nvPicPr>
        <p:blipFill>
          <a:blip r:embed="rId2">
            <a:extLst/>
          </a:blip>
          <a:srcRect l="0" t="0" r="0" b="0"/>
          <a:stretch>
            <a:fillRect/>
          </a:stretch>
        </p:blipFill>
        <p:spPr>
          <a:xfrm>
            <a:off x="4674211" y="2682568"/>
            <a:ext cx="3957697" cy="7039424"/>
          </a:xfrm>
          <a:prstGeom prst="rect">
            <a:avLst/>
          </a:prstGeom>
        </p:spPr>
      </p:pic>
      <p:sp>
        <p:nvSpPr>
          <p:cNvPr id="258" name="简单功能代码实现"/>
          <p:cNvSpPr txBox="1"/>
          <p:nvPr>
            <p:ph type="title"/>
          </p:nvPr>
        </p:nvSpPr>
        <p:spPr>
          <a:prstGeom prst="rect">
            <a:avLst/>
          </a:prstGeom>
        </p:spPr>
        <p:txBody>
          <a:bodyPr/>
          <a:lstStyle>
            <a:lvl1pPr marL="863599" indent="-863599">
              <a:buSzPct val="50000"/>
              <a:buBlip>
                <a:blip r:embed="rId3"/>
              </a:buBlip>
              <a:defRPr sz="6000">
                <a:solidFill>
                  <a:srgbClr val="535353"/>
                </a:solidFill>
                <a:latin typeface="Georgia"/>
                <a:ea typeface="Georgia"/>
                <a:cs typeface="Georgia"/>
                <a:sym typeface="Georgia"/>
              </a:defRPr>
            </a:lvl1pPr>
          </a:lstStyle>
          <a:p>
            <a:pPr/>
            <a:r>
              <a:t>简单功能代码实现</a:t>
            </a:r>
          </a:p>
        </p:txBody>
      </p:sp>
      <p:sp>
        <p:nvSpPr>
          <p:cNvPr id="259" name="正文"/>
          <p:cNvSpPr txBox="1"/>
          <p:nvPr>
            <p:ph type="body" sz="half" idx="1"/>
          </p:nvPr>
        </p:nvSpPr>
        <p:spPr>
          <a:prstGeom prst="rect">
            <a:avLst/>
          </a:prstGeom>
        </p:spPr>
        <p:txBody>
          <a:bodyPr/>
          <a:lstStyle/>
          <a:p>
            <a:pPr>
              <a:buBlip>
                <a:blip r:embed="rId3"/>
              </a:buBli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图像" descr="图像"/>
          <p:cNvPicPr>
            <a:picLocks noChangeAspect="1"/>
          </p:cNvPicPr>
          <p:nvPr>
            <p:ph type="pic" idx="13"/>
          </p:nvPr>
        </p:nvPicPr>
        <p:blipFill>
          <a:blip r:embed="rId2">
            <a:extLst/>
          </a:blip>
          <a:srcRect l="0" t="0" r="0" b="0"/>
          <a:stretch>
            <a:fillRect/>
          </a:stretch>
        </p:blipFill>
        <p:spPr>
          <a:xfrm>
            <a:off x="2604201" y="209475"/>
            <a:ext cx="7974458" cy="9339948"/>
          </a:xfrm>
          <a:prstGeom prst="rect">
            <a:avLst/>
          </a:prstGeom>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5、Flutter和原生混编"/>
          <p:cNvSpPr txBox="1"/>
          <p:nvPr>
            <p:ph type="title"/>
          </p:nvPr>
        </p:nvSpPr>
        <p:spPr>
          <a:prstGeom prst="rect">
            <a:avLst/>
          </a:prstGeom>
        </p:spPr>
        <p:txBody>
          <a:bodyPr/>
          <a:lstStyle>
            <a:lvl1pPr marL="863600" indent="-863600">
              <a:buSzPct val="50000"/>
              <a:buBlip>
                <a:blip r:embed="rId2"/>
              </a:buBlip>
              <a:defRPr sz="6800">
                <a:solidFill>
                  <a:srgbClr val="535353"/>
                </a:solidFill>
                <a:latin typeface="Georgia"/>
                <a:ea typeface="Georgia"/>
                <a:cs typeface="Georgia"/>
                <a:sym typeface="Georgia"/>
              </a:defRPr>
            </a:lvl1pPr>
          </a:lstStyle>
          <a:p>
            <a:pPr/>
            <a:r>
              <a:t>5、Flutter和原生混编</a:t>
            </a:r>
          </a:p>
        </p:txBody>
      </p:sp>
      <p:sp>
        <p:nvSpPr>
          <p:cNvPr id="264" name="1、原生跳转Flutter工程…"/>
          <p:cNvSpPr txBox="1"/>
          <p:nvPr>
            <p:ph type="body" idx="1"/>
          </p:nvPr>
        </p:nvSpPr>
        <p:spPr>
          <a:prstGeom prst="rect">
            <a:avLst/>
          </a:prstGeom>
        </p:spPr>
        <p:txBody>
          <a:bodyPr/>
          <a:lstStyle/>
          <a:p>
            <a:pPr>
              <a:buBlip>
                <a:blip r:embed="rId2"/>
              </a:buBlip>
            </a:pPr>
            <a:r>
              <a:t>1、原生跳转Flutter工程</a:t>
            </a:r>
          </a:p>
          <a:p>
            <a:pPr>
              <a:buBlip>
                <a:blip r:embed="rId2"/>
              </a:buBlip>
            </a:pPr>
            <a:r>
              <a:t>2、原生跳转Flutter工程指定页面</a:t>
            </a:r>
          </a:p>
          <a:p>
            <a:pPr>
              <a:buBlip>
                <a:blip r:embed="rId2"/>
              </a:buBlip>
            </a:pPr>
            <a:r>
              <a:t>3、原生跳转Flutter工程指定页面发送数据</a:t>
            </a:r>
          </a:p>
          <a:p>
            <a:pPr>
              <a:buBlip>
                <a:blip r:embed="rId2"/>
              </a:buBlip>
            </a:pPr>
            <a:r>
              <a:t>4、Flutter跳转原生指定页面并发送数据</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图像" descr="图像"/>
          <p:cNvPicPr>
            <a:picLocks noChangeAspect="0"/>
          </p:cNvPicPr>
          <p:nvPr>
            <p:ph type="pic" idx="13"/>
          </p:nvPr>
        </p:nvPicPr>
        <p:blipFill>
          <a:blip r:embed="rId2">
            <a:extLst/>
          </a:blip>
          <a:srcRect l="5278" t="0" r="3924" b="0"/>
          <a:stretch>
            <a:fillRect/>
          </a:stretch>
        </p:blipFill>
        <p:spPr>
          <a:xfrm>
            <a:off x="18851" y="4706852"/>
            <a:ext cx="12967078" cy="4875552"/>
          </a:xfrm>
          <a:prstGeom prst="rect">
            <a:avLst/>
          </a:prstGeom>
        </p:spPr>
      </p:pic>
      <p:sp>
        <p:nvSpPr>
          <p:cNvPr id="267" name="5、Flutter和原生混编"/>
          <p:cNvSpPr txBox="1"/>
          <p:nvPr>
            <p:ph type="title"/>
          </p:nvPr>
        </p:nvSpPr>
        <p:spPr>
          <a:xfrm>
            <a:off x="1270000" y="260350"/>
            <a:ext cx="10464800" cy="2349501"/>
          </a:xfrm>
          <a:prstGeom prst="rect">
            <a:avLst/>
          </a:prstGeom>
        </p:spPr>
        <p:txBody>
          <a:bodyPr/>
          <a:lstStyle>
            <a:lvl1pPr marL="863600" indent="-863600">
              <a:buSzPct val="50000"/>
              <a:buBlip>
                <a:blip r:embed="rId3"/>
              </a:buBlip>
              <a:defRPr sz="6800">
                <a:solidFill>
                  <a:srgbClr val="535353"/>
                </a:solidFill>
                <a:latin typeface="Georgia"/>
                <a:ea typeface="Georgia"/>
                <a:cs typeface="Georgia"/>
                <a:sym typeface="Georgia"/>
              </a:defRPr>
            </a:lvl1pPr>
          </a:lstStyle>
          <a:p>
            <a:pPr/>
            <a:r>
              <a:t>5、Flutter和原生混编</a:t>
            </a:r>
          </a:p>
        </p:txBody>
      </p:sp>
      <p:sp>
        <p:nvSpPr>
          <p:cNvPr id="268" name="混编传值格式"/>
          <p:cNvSpPr txBox="1"/>
          <p:nvPr>
            <p:ph type="body" sz="quarter" idx="1"/>
          </p:nvPr>
        </p:nvSpPr>
        <p:spPr>
          <a:xfrm>
            <a:off x="936596" y="2703370"/>
            <a:ext cx="10724301" cy="1814712"/>
          </a:xfrm>
          <a:prstGeom prst="rect">
            <a:avLst/>
          </a:prstGeom>
        </p:spPr>
        <p:txBody>
          <a:bodyPr/>
          <a:lstStyle>
            <a:lvl1pPr>
              <a:buBlip>
                <a:blip r:embed="rId3"/>
              </a:buBlip>
            </a:lvl1pPr>
          </a:lstStyle>
          <a:p>
            <a:pPr/>
            <a:r>
              <a:t>混编传值格式</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未命名1.mov" descr="未命名1.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738879" y="0"/>
            <a:ext cx="5527041" cy="97536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1866666" fill="hold"/>
                                        <p:tgtEl>
                                          <p:spTgt spid="27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7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6、总结"/>
          <p:cNvSpPr txBox="1"/>
          <p:nvPr>
            <p:ph type="title"/>
          </p:nvPr>
        </p:nvSpPr>
        <p:spPr>
          <a:prstGeom prst="rect">
            <a:avLst/>
          </a:prstGeom>
        </p:spPr>
        <p:txBody>
          <a:bodyPr/>
          <a:lstStyle>
            <a:lvl1pPr>
              <a:defRPr sz="6800">
                <a:solidFill>
                  <a:srgbClr val="292929">
                    <a:alpha val="93000"/>
                  </a:srgbClr>
                </a:solidFill>
                <a:latin typeface="Georgia"/>
                <a:ea typeface="Georgia"/>
                <a:cs typeface="Georgia"/>
                <a:sym typeface="Georgia"/>
              </a:defRPr>
            </a:lvl1pPr>
          </a:lstStyle>
          <a:p>
            <a:pPr/>
            <a:r>
              <a:t>6、总结</a:t>
            </a:r>
          </a:p>
        </p:txBody>
      </p:sp>
      <p:sp>
        <p:nvSpPr>
          <p:cNvPr id="273" name="既然Flutter已经如此优秀了，那是不是以后使用Flutter就可以了呢?答案是否定的，未来很长一段时间应该是原生、H5、React Native、Flutter共存时代。"/>
          <p:cNvSpPr txBox="1"/>
          <p:nvPr>
            <p:ph type="body" idx="1"/>
          </p:nvPr>
        </p:nvSpPr>
        <p:spPr>
          <a:prstGeom prst="rect">
            <a:avLst/>
          </a:prstGeom>
        </p:spPr>
        <p:txBody>
          <a:bodyPr/>
          <a:lstStyle>
            <a:lvl1pPr>
              <a:buBlip>
                <a:blip r:embed="rId3"/>
              </a:buBlip>
            </a:lvl1pPr>
          </a:lstStyle>
          <a:p>
            <a:pPr/>
            <a:r>
              <a:t>既然Flutter已经如此优秀了，那是不是以后使用Flutter就可以了呢?答案是否定的，未来很长一段时间应该是原生、H5、React Native、Flutter共存时代。</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1、移动技术的发展史…"/>
          <p:cNvSpPr txBox="1"/>
          <p:nvPr>
            <p:ph type="body" idx="1"/>
          </p:nvPr>
        </p:nvSpPr>
        <p:spPr>
          <a:prstGeom prst="rect">
            <a:avLst/>
          </a:prstGeom>
        </p:spPr>
        <p:txBody>
          <a:bodyPr/>
          <a:lstStyle/>
          <a:p>
            <a:pPr>
              <a:buBlip>
                <a:blip r:embed="rId2"/>
              </a:buBlip>
            </a:pPr>
            <a:r>
              <a:t>1、移动技术的发展史</a:t>
            </a:r>
          </a:p>
          <a:p>
            <a:pPr>
              <a:buBlip>
                <a:blip r:embed="rId2"/>
              </a:buBlip>
            </a:pPr>
            <a:r>
              <a:t>2、Flutter出现</a:t>
            </a:r>
          </a:p>
          <a:p>
            <a:pPr>
              <a:buBlip>
                <a:blip r:embed="rId2"/>
              </a:buBlip>
            </a:pPr>
            <a:r>
              <a:t>3、Flutter局限性</a:t>
            </a:r>
          </a:p>
          <a:p>
            <a:pPr>
              <a:buBlip>
                <a:blip r:embed="rId2"/>
              </a:buBlip>
            </a:pPr>
            <a:r>
              <a:t>4、我的第一个Flutter App</a:t>
            </a:r>
          </a:p>
          <a:p>
            <a:pPr>
              <a:buBlip>
                <a:blip r:embed="rId2"/>
              </a:buBlip>
            </a:pPr>
            <a:r>
              <a:t>5、Flutter和原生混编</a:t>
            </a:r>
          </a:p>
          <a:p>
            <a:pPr>
              <a:buBlip>
                <a:blip r:embed="rId2"/>
              </a:buBlip>
            </a:pPr>
            <a:r>
              <a:t>6、总结</a:t>
            </a:r>
          </a:p>
        </p:txBody>
      </p:sp>
    </p:spTree>
  </p:cSld>
  <p:clrMapOvr>
    <a:masterClrMapping/>
  </p:clrMapOvr>
  <mc:AlternateContent xmlns:mc="http://schemas.openxmlformats.org/markup-compatibility/2006">
    <mc:Choice xmlns:p14="http://schemas.microsoft.com/office/powerpoint/2010/main" Requires="p14">
      <p:transition spd="med" advClick="1" p14:dur="1000">
        <p14:doors dir="vert"/>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2" fill="hold">
                                  <p:stCondLst>
                                    <p:cond delay="0"/>
                                  </p:stCondLst>
                                  <p:iterate type="el" backwards="0">
                                    <p:tmAbs val="0"/>
                                  </p:iterate>
                                  <p:childTnLst>
                                    <p:set>
                                      <p:cBhvr>
                                        <p:cTn id="6" fill="hold"/>
                                        <p:tgtEl>
                                          <p:spTgt spid="208">
                                            <p:bg/>
                                          </p:spTgt>
                                        </p:tgtEl>
                                        <p:attrNameLst>
                                          <p:attrName>style.visibility</p:attrName>
                                        </p:attrNameLst>
                                      </p:cBhvr>
                                      <p:to>
                                        <p:strVal val="visible"/>
                                      </p:to>
                                    </p:set>
                                    <p:anim calcmode="lin" valueType="num">
                                      <p:cBhvr>
                                        <p:cTn id="7" dur="1250" fill="hold"/>
                                        <p:tgtEl>
                                          <p:spTgt spid="208">
                                            <p:bg/>
                                          </p:spTgt>
                                        </p:tgtEl>
                                        <p:attrNameLst>
                                          <p:attrName>ppt_x</p:attrName>
                                        </p:attrNameLst>
                                      </p:cBhvr>
                                      <p:tavLst>
                                        <p:tav tm="0">
                                          <p:val>
                                            <p:strVal val="1+#ppt_w/2"/>
                                          </p:val>
                                        </p:tav>
                                        <p:tav tm="100000">
                                          <p:val>
                                            <p:strVal val="#ppt_x"/>
                                          </p:val>
                                        </p:tav>
                                      </p:tavLst>
                                    </p:anim>
                                    <p:anim calcmode="lin" valueType="num">
                                      <p:cBhvr>
                                        <p:cTn id="8" dur="1250" fill="hold"/>
                                        <p:tgtEl>
                                          <p:spTgt spid="208">
                                            <p:bg/>
                                          </p:spTgt>
                                        </p:tgtEl>
                                        <p:attrNameLst>
                                          <p:attrName>ppt_y</p:attrName>
                                        </p:attrNameLst>
                                      </p:cBhvr>
                                      <p:tavLst>
                                        <p:tav tm="0">
                                          <p:val>
                                            <p:strVal val="#ppt_y"/>
                                          </p:val>
                                        </p:tav>
                                        <p:tav tm="100000">
                                          <p:val>
                                            <p:strVal val="#ppt_y"/>
                                          </p:val>
                                        </p:tav>
                                      </p:tavLst>
                                    </p:anim>
                                  </p:childTnLst>
                                </p:cTn>
                              </p:par>
                              <p:par>
                                <p:cTn id="9" presetClass="entr" nodeType="withEffect" presetSubtype="2" presetID="2" grpId="2" fill="hold">
                                  <p:stCondLst>
                                    <p:cond delay="0"/>
                                  </p:stCondLst>
                                  <p:iterate type="el" backwards="0">
                                    <p:tmAbs val="0"/>
                                  </p:iterate>
                                  <p:childTnLst>
                                    <p:set>
                                      <p:cBhvr>
                                        <p:cTn id="10" fill="hold"/>
                                        <p:tgtEl>
                                          <p:spTgt spid="208">
                                            <p:txEl>
                                              <p:pRg st="0" end="0"/>
                                            </p:txEl>
                                          </p:spTgt>
                                        </p:tgtEl>
                                        <p:attrNameLst>
                                          <p:attrName>style.visibility</p:attrName>
                                        </p:attrNameLst>
                                      </p:cBhvr>
                                      <p:to>
                                        <p:strVal val="visible"/>
                                      </p:to>
                                    </p:set>
                                    <p:anim calcmode="lin" valueType="num">
                                      <p:cBhvr>
                                        <p:cTn id="11" dur="1250" fill="hold"/>
                                        <p:tgtEl>
                                          <p:spTgt spid="208">
                                            <p:txEl>
                                              <p:pRg st="0" end="0"/>
                                            </p:txEl>
                                          </p:spTgt>
                                        </p:tgtEl>
                                        <p:attrNameLst>
                                          <p:attrName>ppt_x</p:attrName>
                                        </p:attrNameLst>
                                      </p:cBhvr>
                                      <p:tavLst>
                                        <p:tav tm="0">
                                          <p:val>
                                            <p:strVal val="1+#ppt_w/2"/>
                                          </p:val>
                                        </p:tav>
                                        <p:tav tm="100000">
                                          <p:val>
                                            <p:strVal val="#ppt_x"/>
                                          </p:val>
                                        </p:tav>
                                      </p:tavLst>
                                    </p:anim>
                                    <p:anim calcmode="lin" valueType="num">
                                      <p:cBhvr>
                                        <p:cTn id="12" dur="1250" fill="hold"/>
                                        <p:tgtEl>
                                          <p:spTgt spid="20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2" presetID="2" grpId="2" fill="hold">
                                  <p:stCondLst>
                                    <p:cond delay="0"/>
                                  </p:stCondLst>
                                  <p:iterate type="el" backwards="0">
                                    <p:tmAbs val="0"/>
                                  </p:iterate>
                                  <p:childTnLst>
                                    <p:set>
                                      <p:cBhvr>
                                        <p:cTn id="16" fill="hold"/>
                                        <p:tgtEl>
                                          <p:spTgt spid="208">
                                            <p:txEl>
                                              <p:pRg st="1" end="1"/>
                                            </p:txEl>
                                          </p:spTgt>
                                        </p:tgtEl>
                                        <p:attrNameLst>
                                          <p:attrName>style.visibility</p:attrName>
                                        </p:attrNameLst>
                                      </p:cBhvr>
                                      <p:to>
                                        <p:strVal val="visible"/>
                                      </p:to>
                                    </p:set>
                                    <p:anim calcmode="lin" valueType="num">
                                      <p:cBhvr>
                                        <p:cTn id="17" dur="1250" fill="hold"/>
                                        <p:tgtEl>
                                          <p:spTgt spid="208">
                                            <p:txEl>
                                              <p:pRg st="1" end="1"/>
                                            </p:txEl>
                                          </p:spTgt>
                                        </p:tgtEl>
                                        <p:attrNameLst>
                                          <p:attrName>ppt_x</p:attrName>
                                        </p:attrNameLst>
                                      </p:cBhvr>
                                      <p:tavLst>
                                        <p:tav tm="0">
                                          <p:val>
                                            <p:strVal val="1+#ppt_w/2"/>
                                          </p:val>
                                        </p:tav>
                                        <p:tav tm="100000">
                                          <p:val>
                                            <p:strVal val="#ppt_x"/>
                                          </p:val>
                                        </p:tav>
                                      </p:tavLst>
                                    </p:anim>
                                    <p:anim calcmode="lin" valueType="num">
                                      <p:cBhvr>
                                        <p:cTn id="18" dur="1250" fill="hold"/>
                                        <p:tgtEl>
                                          <p:spTgt spid="20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2" presetID="2" grpId="2" fill="hold">
                                  <p:stCondLst>
                                    <p:cond delay="0"/>
                                  </p:stCondLst>
                                  <p:iterate type="el" backwards="0">
                                    <p:tmAbs val="0"/>
                                  </p:iterate>
                                  <p:childTnLst>
                                    <p:set>
                                      <p:cBhvr>
                                        <p:cTn id="22" fill="hold"/>
                                        <p:tgtEl>
                                          <p:spTgt spid="208">
                                            <p:txEl>
                                              <p:pRg st="2" end="2"/>
                                            </p:txEl>
                                          </p:spTgt>
                                        </p:tgtEl>
                                        <p:attrNameLst>
                                          <p:attrName>style.visibility</p:attrName>
                                        </p:attrNameLst>
                                      </p:cBhvr>
                                      <p:to>
                                        <p:strVal val="visible"/>
                                      </p:to>
                                    </p:set>
                                    <p:anim calcmode="lin" valueType="num">
                                      <p:cBhvr>
                                        <p:cTn id="23" dur="1250" fill="hold"/>
                                        <p:tgtEl>
                                          <p:spTgt spid="208">
                                            <p:txEl>
                                              <p:pRg st="2" end="2"/>
                                            </p:txEl>
                                          </p:spTgt>
                                        </p:tgtEl>
                                        <p:attrNameLst>
                                          <p:attrName>ppt_x</p:attrName>
                                        </p:attrNameLst>
                                      </p:cBhvr>
                                      <p:tavLst>
                                        <p:tav tm="0">
                                          <p:val>
                                            <p:strVal val="1+#ppt_w/2"/>
                                          </p:val>
                                        </p:tav>
                                        <p:tav tm="100000">
                                          <p:val>
                                            <p:strVal val="#ppt_x"/>
                                          </p:val>
                                        </p:tav>
                                      </p:tavLst>
                                    </p:anim>
                                    <p:anim calcmode="lin" valueType="num">
                                      <p:cBhvr>
                                        <p:cTn id="24" dur="1250" fill="hold"/>
                                        <p:tgtEl>
                                          <p:spTgt spid="20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2" presetID="2" grpId="2" fill="hold">
                                  <p:stCondLst>
                                    <p:cond delay="0"/>
                                  </p:stCondLst>
                                  <p:iterate type="el" backwards="0">
                                    <p:tmAbs val="0"/>
                                  </p:iterate>
                                  <p:childTnLst>
                                    <p:set>
                                      <p:cBhvr>
                                        <p:cTn id="28" fill="hold"/>
                                        <p:tgtEl>
                                          <p:spTgt spid="208">
                                            <p:txEl>
                                              <p:pRg st="3" end="3"/>
                                            </p:txEl>
                                          </p:spTgt>
                                        </p:tgtEl>
                                        <p:attrNameLst>
                                          <p:attrName>style.visibility</p:attrName>
                                        </p:attrNameLst>
                                      </p:cBhvr>
                                      <p:to>
                                        <p:strVal val="visible"/>
                                      </p:to>
                                    </p:set>
                                    <p:anim calcmode="lin" valueType="num">
                                      <p:cBhvr>
                                        <p:cTn id="29" dur="1250" fill="hold"/>
                                        <p:tgtEl>
                                          <p:spTgt spid="208">
                                            <p:txEl>
                                              <p:pRg st="3" end="3"/>
                                            </p:txEl>
                                          </p:spTgt>
                                        </p:tgtEl>
                                        <p:attrNameLst>
                                          <p:attrName>ppt_x</p:attrName>
                                        </p:attrNameLst>
                                      </p:cBhvr>
                                      <p:tavLst>
                                        <p:tav tm="0">
                                          <p:val>
                                            <p:strVal val="1+#ppt_w/2"/>
                                          </p:val>
                                        </p:tav>
                                        <p:tav tm="100000">
                                          <p:val>
                                            <p:strVal val="#ppt_x"/>
                                          </p:val>
                                        </p:tav>
                                      </p:tavLst>
                                    </p:anim>
                                    <p:anim calcmode="lin" valueType="num">
                                      <p:cBhvr>
                                        <p:cTn id="30" dur="1250" fill="hold"/>
                                        <p:tgtEl>
                                          <p:spTgt spid="20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2" presetID="2" grpId="2" fill="hold">
                                  <p:stCondLst>
                                    <p:cond delay="0"/>
                                  </p:stCondLst>
                                  <p:iterate type="el" backwards="0">
                                    <p:tmAbs val="0"/>
                                  </p:iterate>
                                  <p:childTnLst>
                                    <p:set>
                                      <p:cBhvr>
                                        <p:cTn id="34" fill="hold"/>
                                        <p:tgtEl>
                                          <p:spTgt spid="208">
                                            <p:txEl>
                                              <p:pRg st="4" end="4"/>
                                            </p:txEl>
                                          </p:spTgt>
                                        </p:tgtEl>
                                        <p:attrNameLst>
                                          <p:attrName>style.visibility</p:attrName>
                                        </p:attrNameLst>
                                      </p:cBhvr>
                                      <p:to>
                                        <p:strVal val="visible"/>
                                      </p:to>
                                    </p:set>
                                    <p:anim calcmode="lin" valueType="num">
                                      <p:cBhvr>
                                        <p:cTn id="35" dur="1250" fill="hold"/>
                                        <p:tgtEl>
                                          <p:spTgt spid="208">
                                            <p:txEl>
                                              <p:pRg st="4" end="4"/>
                                            </p:txEl>
                                          </p:spTgt>
                                        </p:tgtEl>
                                        <p:attrNameLst>
                                          <p:attrName>ppt_x</p:attrName>
                                        </p:attrNameLst>
                                      </p:cBhvr>
                                      <p:tavLst>
                                        <p:tav tm="0">
                                          <p:val>
                                            <p:strVal val="1+#ppt_w/2"/>
                                          </p:val>
                                        </p:tav>
                                        <p:tav tm="100000">
                                          <p:val>
                                            <p:strVal val="#ppt_x"/>
                                          </p:val>
                                        </p:tav>
                                      </p:tavLst>
                                    </p:anim>
                                    <p:anim calcmode="lin" valueType="num">
                                      <p:cBhvr>
                                        <p:cTn id="36" dur="1250" fill="hold"/>
                                        <p:tgtEl>
                                          <p:spTgt spid="20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2" presetID="2" grpId="2" fill="hold">
                                  <p:stCondLst>
                                    <p:cond delay="0"/>
                                  </p:stCondLst>
                                  <p:iterate type="el" backwards="0">
                                    <p:tmAbs val="0"/>
                                  </p:iterate>
                                  <p:childTnLst>
                                    <p:set>
                                      <p:cBhvr>
                                        <p:cTn id="40" fill="hold"/>
                                        <p:tgtEl>
                                          <p:spTgt spid="208">
                                            <p:txEl>
                                              <p:pRg st="5" end="5"/>
                                            </p:txEl>
                                          </p:spTgt>
                                        </p:tgtEl>
                                        <p:attrNameLst>
                                          <p:attrName>style.visibility</p:attrName>
                                        </p:attrNameLst>
                                      </p:cBhvr>
                                      <p:to>
                                        <p:strVal val="visible"/>
                                      </p:to>
                                    </p:set>
                                    <p:anim calcmode="lin" valueType="num">
                                      <p:cBhvr>
                                        <p:cTn id="41" dur="1250" fill="hold"/>
                                        <p:tgtEl>
                                          <p:spTgt spid="208">
                                            <p:txEl>
                                              <p:pRg st="5" end="5"/>
                                            </p:txEl>
                                          </p:spTgt>
                                        </p:tgtEl>
                                        <p:attrNameLst>
                                          <p:attrName>ppt_x</p:attrName>
                                        </p:attrNameLst>
                                      </p:cBhvr>
                                      <p:tavLst>
                                        <p:tav tm="0">
                                          <p:val>
                                            <p:strVal val="1+#ppt_w/2"/>
                                          </p:val>
                                        </p:tav>
                                        <p:tav tm="100000">
                                          <p:val>
                                            <p:strVal val="#ppt_x"/>
                                          </p:val>
                                        </p:tav>
                                      </p:tavLst>
                                    </p:anim>
                                    <p:anim calcmode="lin" valueType="num">
                                      <p:cBhvr>
                                        <p:cTn id="42" dur="1250" fill="hold"/>
                                        <p:tgtEl>
                                          <p:spTgt spid="20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8"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移动技术发展"/>
          <p:cNvSpPr txBox="1"/>
          <p:nvPr>
            <p:ph type="title"/>
          </p:nvPr>
        </p:nvSpPr>
        <p:spPr>
          <a:prstGeom prst="rect">
            <a:avLst/>
          </a:prstGeom>
        </p:spPr>
        <p:txBody>
          <a:bodyPr/>
          <a:lstStyle>
            <a:lvl1pPr>
              <a:defRPr sz="6000">
                <a:solidFill>
                  <a:srgbClr val="535353"/>
                </a:solidFill>
                <a:latin typeface="Georgia"/>
                <a:ea typeface="Georgia"/>
                <a:cs typeface="Georgia"/>
                <a:sym typeface="Georgia"/>
              </a:defRPr>
            </a:lvl1pPr>
          </a:lstStyle>
          <a:p>
            <a:pPr/>
            <a:r>
              <a:t>移动技术发展</a:t>
            </a:r>
          </a:p>
        </p:txBody>
      </p:sp>
      <p:sp>
        <p:nvSpPr>
          <p:cNvPr id="211" name="1、原生阶段…"/>
          <p:cNvSpPr txBox="1"/>
          <p:nvPr>
            <p:ph type="body" sz="half" idx="1"/>
          </p:nvPr>
        </p:nvSpPr>
        <p:spPr>
          <a:prstGeom prst="rect">
            <a:avLst/>
          </a:prstGeom>
        </p:spPr>
        <p:txBody>
          <a:bodyPr/>
          <a:lstStyle/>
          <a:p>
            <a:pPr marL="368299" indent="-368299">
              <a:buBlip>
                <a:blip r:embed="rId2"/>
              </a:buBlip>
              <a:defRPr sz="3600"/>
            </a:pPr>
            <a:r>
              <a:t>1、原生阶段</a:t>
            </a:r>
          </a:p>
          <a:p>
            <a:pPr marL="368299" indent="-368299">
              <a:buBlip>
                <a:blip r:embed="rId2"/>
              </a:buBlip>
              <a:defRPr sz="3600"/>
            </a:pPr>
            <a:r>
              <a:t>2、H5阶段</a:t>
            </a:r>
          </a:p>
          <a:p>
            <a:pPr marL="368299" indent="-368299">
              <a:buBlip>
                <a:blip r:embed="rId2"/>
              </a:buBlip>
              <a:defRPr sz="3600"/>
            </a:pPr>
            <a:r>
              <a:t>3、React Native阶段</a:t>
            </a:r>
          </a:p>
          <a:p>
            <a:pPr marL="368299" indent="-368299">
              <a:buBlip>
                <a:blip r:embed="rId2"/>
              </a:buBlip>
              <a:defRPr sz="3600"/>
            </a:pPr>
            <a:r>
              <a:t>4、Flutter阶段</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1、原生阶段"/>
          <p:cNvSpPr txBox="1"/>
          <p:nvPr>
            <p:ph type="title"/>
          </p:nvPr>
        </p:nvSpPr>
        <p:spPr>
          <a:prstGeom prst="rect">
            <a:avLst/>
          </a:prstGeom>
        </p:spPr>
        <p:txBody>
          <a:bodyPr/>
          <a:lstStyle>
            <a:lvl1pPr>
              <a:defRPr sz="6000">
                <a:solidFill>
                  <a:srgbClr val="535353"/>
                </a:solidFill>
                <a:latin typeface="Georgia"/>
                <a:ea typeface="Georgia"/>
                <a:cs typeface="Georgia"/>
                <a:sym typeface="Georgia"/>
              </a:defRPr>
            </a:lvl1pPr>
          </a:lstStyle>
          <a:p>
            <a:pPr/>
            <a:r>
              <a:t>1、原生阶段</a:t>
            </a:r>
          </a:p>
        </p:txBody>
      </p:sp>
      <p:sp>
        <p:nvSpPr>
          <p:cNvPr id="214" name="使用原生语言（Android使用Java或Kotlin，iOS使用Objective-C 或 Swift ）开发应用，称之为原生阶段。"/>
          <p:cNvSpPr txBox="1"/>
          <p:nvPr>
            <p:ph type="body" idx="1"/>
          </p:nvPr>
        </p:nvSpPr>
        <p:spPr>
          <a:prstGeom prst="rect">
            <a:avLst/>
          </a:prstGeom>
        </p:spPr>
        <p:txBody>
          <a:bodyPr/>
          <a:lstStyle/>
          <a:p>
            <a:pPr>
              <a:buBlip>
                <a:blip r:embed="rId3"/>
              </a:buBlip>
            </a:pPr>
            <a:r>
              <a:t>使用原生语言（Android使用Java或Kotlin，iOS使用Objective-C 或 Swift ）开发应用，称之为</a:t>
            </a:r>
            <a:r>
              <a:rPr b="1"/>
              <a:t>原生阶段</a:t>
            </a:r>
            <a:r>
              <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图像" descr="图像"/>
          <p:cNvPicPr>
            <a:picLocks noChangeAspect="1"/>
          </p:cNvPicPr>
          <p:nvPr>
            <p:ph type="pic" idx="13"/>
          </p:nvPr>
        </p:nvPicPr>
        <p:blipFill>
          <a:blip r:embed="rId3">
            <a:extLst/>
          </a:blip>
          <a:srcRect l="0" t="0" r="0" b="0"/>
          <a:stretch>
            <a:fillRect/>
          </a:stretch>
        </p:blipFill>
        <p:spPr>
          <a:xfrm>
            <a:off x="8118534" y="2958141"/>
            <a:ext cx="4179238" cy="5892725"/>
          </a:xfrm>
          <a:prstGeom prst="rect">
            <a:avLst/>
          </a:prstGeom>
          <a:effectLst>
            <a:outerShdw sx="100000" sy="100000" kx="0" ky="0" algn="b" rotWithShape="0" blurRad="38100" dist="0" dir="5400000">
              <a:srgbClr val="292929">
                <a:alpha val="69750"/>
              </a:srgbClr>
            </a:outerShdw>
          </a:effectLst>
        </p:spPr>
      </p:pic>
      <p:sp>
        <p:nvSpPr>
          <p:cNvPr id="219" name="2、H5阶段"/>
          <p:cNvSpPr txBox="1"/>
          <p:nvPr>
            <p:ph type="title"/>
          </p:nvPr>
        </p:nvSpPr>
        <p:spPr>
          <a:prstGeom prst="rect">
            <a:avLst/>
          </a:prstGeom>
        </p:spPr>
        <p:txBody>
          <a:bodyPr/>
          <a:lstStyle>
            <a:lvl1pPr>
              <a:defRPr sz="6000">
                <a:solidFill>
                  <a:srgbClr val="535353"/>
                </a:solidFill>
                <a:latin typeface="Georgia"/>
                <a:ea typeface="Georgia"/>
                <a:cs typeface="Georgia"/>
                <a:sym typeface="Georgia"/>
              </a:defRPr>
            </a:lvl1pPr>
          </a:lstStyle>
          <a:p>
            <a:pPr/>
            <a:r>
              <a:t>2、H5阶段</a:t>
            </a:r>
          </a:p>
        </p:txBody>
      </p:sp>
      <p:sp>
        <p:nvSpPr>
          <p:cNvPr id="220" name="通过原生的WebView容器加载H5网页进行渲染，通过JavaScript Bridge调用一部分系统能力，同步更新服务器上的H5网页也实现了动态更新，俗称混合应用"/>
          <p:cNvSpPr txBox="1"/>
          <p:nvPr>
            <p:ph type="body" sz="half" idx="1"/>
          </p:nvPr>
        </p:nvSpPr>
        <p:spPr>
          <a:xfrm>
            <a:off x="1270000" y="2971800"/>
            <a:ext cx="6230839" cy="5842000"/>
          </a:xfrm>
          <a:prstGeom prst="rect">
            <a:avLst/>
          </a:prstGeom>
        </p:spPr>
        <p:txBody>
          <a:bodyPr/>
          <a:lstStyle>
            <a:lvl1pPr marL="368299" indent="-368299">
              <a:buBlip>
                <a:blip r:embed="rId4"/>
              </a:buBlip>
              <a:defRPr sz="3600"/>
            </a:lvl1pPr>
          </a:lstStyle>
          <a:p>
            <a:pPr/>
            <a:r>
              <a:t>通过原生的WebView容器加载H5网页进行渲染，通过JavaScript Bridge调用一部分系统能力，同步更新服务器上的H5网页也实现了动态更新，俗称混合应用</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图像" descr="图像"/>
          <p:cNvPicPr>
            <a:picLocks noChangeAspect="1"/>
          </p:cNvPicPr>
          <p:nvPr>
            <p:ph type="pic" idx="13"/>
          </p:nvPr>
        </p:nvPicPr>
        <p:blipFill>
          <a:blip r:embed="rId3">
            <a:extLst/>
          </a:blip>
          <a:srcRect l="0" t="0" r="0" b="0"/>
          <a:stretch>
            <a:fillRect/>
          </a:stretch>
        </p:blipFill>
        <p:spPr>
          <a:xfrm>
            <a:off x="7261132" y="3540259"/>
            <a:ext cx="5151378" cy="3940804"/>
          </a:xfrm>
          <a:prstGeom prst="rect">
            <a:avLst/>
          </a:prstGeom>
        </p:spPr>
      </p:pic>
      <p:sp>
        <p:nvSpPr>
          <p:cNvPr id="225" name="3、React Native阶段"/>
          <p:cNvSpPr txBox="1"/>
          <p:nvPr>
            <p:ph type="title"/>
          </p:nvPr>
        </p:nvSpPr>
        <p:spPr>
          <a:prstGeom prst="rect">
            <a:avLst/>
          </a:prstGeom>
        </p:spPr>
        <p:txBody>
          <a:bodyPr/>
          <a:lstStyle>
            <a:lvl1pPr>
              <a:defRPr sz="6000">
                <a:solidFill>
                  <a:srgbClr val="535353"/>
                </a:solidFill>
                <a:latin typeface="Georgia"/>
                <a:ea typeface="Georgia"/>
                <a:cs typeface="Georgia"/>
                <a:sym typeface="Georgia"/>
              </a:defRPr>
            </a:lvl1pPr>
          </a:lstStyle>
          <a:p>
            <a:pPr/>
            <a:r>
              <a:t>3、React Native阶段</a:t>
            </a:r>
          </a:p>
        </p:txBody>
      </p:sp>
      <p:sp>
        <p:nvSpPr>
          <p:cNvPr id="226" name="React Native简称RN，是FaceBook在2015年开源，基于 JavaScript，具备动态配置能力跨平台开发框架。"/>
          <p:cNvSpPr txBox="1"/>
          <p:nvPr>
            <p:ph type="body" sz="half" idx="1"/>
          </p:nvPr>
        </p:nvSpPr>
        <p:spPr>
          <a:xfrm>
            <a:off x="1291771" y="2889250"/>
            <a:ext cx="5515760" cy="5842000"/>
          </a:xfrm>
          <a:prstGeom prst="rect">
            <a:avLst/>
          </a:prstGeom>
        </p:spPr>
        <p:txBody>
          <a:bodyPr/>
          <a:lstStyle/>
          <a:p>
            <a:pPr marL="368299" indent="-368299">
              <a:buBlip>
                <a:blip r:embed="rId4"/>
              </a:buBlip>
              <a:defRPr sz="3600"/>
            </a:pPr>
            <a:r>
              <a:t>React Native简称RN，是FaceBook在2015年开源，基于 JavaScript，具备动态配置能力跨平台开发框架。</a:t>
            </a:r>
          </a:p>
          <a:p>
            <a:pPr marL="0" indent="0" algn="ctr" defTabSz="457200">
              <a:spcBef>
                <a:spcPts val="0"/>
              </a:spcBef>
              <a:buSzTx/>
              <a:buNone/>
              <a:defRPr sz="1200">
                <a:solidFill>
                  <a:srgbClr val="404040"/>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4、Flutter阶段"/>
          <p:cNvSpPr txBox="1"/>
          <p:nvPr>
            <p:ph type="title"/>
          </p:nvPr>
        </p:nvSpPr>
        <p:spPr>
          <a:prstGeom prst="rect">
            <a:avLst/>
          </a:prstGeom>
        </p:spPr>
        <p:txBody>
          <a:bodyPr/>
          <a:lstStyle>
            <a:lvl1pPr>
              <a:defRPr sz="6000">
                <a:solidFill>
                  <a:srgbClr val="535353"/>
                </a:solidFill>
                <a:latin typeface="Georgia"/>
                <a:ea typeface="Georgia"/>
                <a:cs typeface="Georgia"/>
                <a:sym typeface="Georgia"/>
              </a:defRPr>
            </a:lvl1pPr>
          </a:lstStyle>
          <a:p>
            <a:pPr/>
            <a:r>
              <a:t>4、Flutter阶段</a:t>
            </a:r>
          </a:p>
        </p:txBody>
      </p:sp>
      <p:sp>
        <p:nvSpPr>
          <p:cNvPr id="231" name="千呼万唤始出来，主角Flutter终于登场了，Flutter是谷歌的移动UI框架，可以快速在iOS和Android上构建高质量的原生用户界面。"/>
          <p:cNvSpPr txBox="1"/>
          <p:nvPr>
            <p:ph type="body" idx="1"/>
          </p:nvPr>
        </p:nvSpPr>
        <p:spPr>
          <a:xfrm>
            <a:off x="1270000" y="2914650"/>
            <a:ext cx="10464800" cy="5715000"/>
          </a:xfrm>
          <a:prstGeom prst="rect">
            <a:avLst/>
          </a:prstGeom>
        </p:spPr>
        <p:txBody>
          <a:bodyPr/>
          <a:lstStyle>
            <a:lvl1pPr>
              <a:buBlip>
                <a:blip r:embed="rId2"/>
              </a:buBlip>
            </a:lvl1pPr>
          </a:lstStyle>
          <a:p>
            <a:pPr/>
            <a:r>
              <a:t>千呼万唤始出来，主角Flutter终于登场了，Flutter是谷歌的移动UI框架，可以快速在iOS和Android上构建高质量的原生用户界面。</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图像" descr="图像"/>
          <p:cNvPicPr>
            <a:picLocks noChangeAspect="0"/>
          </p:cNvPicPr>
          <p:nvPr>
            <p:ph type="pic" idx="13"/>
          </p:nvPr>
        </p:nvPicPr>
        <p:blipFill>
          <a:blip r:embed="rId2">
            <a:extLst/>
          </a:blip>
          <a:srcRect l="1970" t="3328" r="0" b="0"/>
          <a:stretch>
            <a:fillRect/>
          </a:stretch>
        </p:blipFill>
        <p:spPr>
          <a:xfrm>
            <a:off x="2775743" y="2761161"/>
            <a:ext cx="7611979" cy="3809533"/>
          </a:xfrm>
          <a:prstGeom prst="rect">
            <a:avLst/>
          </a:prstGeom>
          <a:ln w="25400">
            <a:solidFill>
              <a:srgbClr val="DDDDDD"/>
            </a:solidFill>
          </a:ln>
          <a:effectLst/>
        </p:spPr>
      </p:pic>
      <p:sp>
        <p:nvSpPr>
          <p:cNvPr id="234" name="2、Flutter出现"/>
          <p:cNvSpPr txBox="1"/>
          <p:nvPr>
            <p:ph type="title"/>
          </p:nvPr>
        </p:nvSpPr>
        <p:spPr>
          <a:prstGeom prst="rect">
            <a:avLst/>
          </a:prstGeom>
        </p:spPr>
        <p:txBody>
          <a:bodyPr/>
          <a:lstStyle>
            <a:lvl1pPr>
              <a:defRPr sz="6000">
                <a:solidFill>
                  <a:srgbClr val="292929">
                    <a:alpha val="93000"/>
                  </a:srgbClr>
                </a:solidFill>
                <a:latin typeface="Georgia"/>
                <a:ea typeface="Georgia"/>
                <a:cs typeface="Georgia"/>
                <a:sym typeface="Georgia"/>
              </a:defRPr>
            </a:lvl1pPr>
          </a:lstStyle>
          <a:p>
            <a:pPr/>
            <a:r>
              <a:t>2、Flutter出现</a:t>
            </a:r>
          </a:p>
        </p:txBody>
      </p:sp>
      <p:sp>
        <p:nvSpPr>
          <p:cNvPr id="235" name="Flutter吸收了前面的经验，它既没有使用WebView，也没有使用原生控件进行绘制，而是自己实现了一套高性能渲染引擎来绘制UI，这个引擎就是大名鼎鼎的Skia。"/>
          <p:cNvSpPr txBox="1"/>
          <p:nvPr>
            <p:ph type="body" sz="quarter" idx="1"/>
          </p:nvPr>
        </p:nvSpPr>
        <p:spPr>
          <a:xfrm>
            <a:off x="1270000" y="6919467"/>
            <a:ext cx="10623551" cy="1761531"/>
          </a:xfrm>
          <a:prstGeom prst="rect">
            <a:avLst/>
          </a:prstGeom>
        </p:spPr>
        <p:txBody>
          <a:bodyPr/>
          <a:lstStyle>
            <a:lvl1pPr>
              <a:buBlip>
                <a:blip r:embed="rId3"/>
              </a:buBlip>
            </a:lvl1pPr>
          </a:lstStyle>
          <a:p>
            <a:pPr/>
            <a:r>
              <a:t>Flutter吸收了前面的经验，它既没有使用WebView，也没有使用原生控件进行绘制，而是自己实现了一套高性能渲染引擎来绘制UI，这个引擎就是大名鼎鼎的Skia。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图像" descr="图像"/>
          <p:cNvPicPr>
            <a:picLocks noChangeAspect="0"/>
          </p:cNvPicPr>
          <p:nvPr>
            <p:ph type="pic" idx="13"/>
          </p:nvPr>
        </p:nvPicPr>
        <p:blipFill>
          <a:blip r:embed="rId2">
            <a:extLst/>
          </a:blip>
          <a:srcRect l="1970" t="3328" r="0" b="0"/>
          <a:stretch>
            <a:fillRect/>
          </a:stretch>
        </p:blipFill>
        <p:spPr>
          <a:xfrm>
            <a:off x="2775743" y="2761161"/>
            <a:ext cx="7611979" cy="3809533"/>
          </a:xfrm>
          <a:prstGeom prst="rect">
            <a:avLst/>
          </a:prstGeom>
          <a:ln w="25400">
            <a:solidFill>
              <a:srgbClr val="DDDDDD"/>
            </a:solidFill>
          </a:ln>
          <a:effectLst/>
        </p:spPr>
      </p:pic>
      <p:sp>
        <p:nvSpPr>
          <p:cNvPr id="238" name="2、Flutter出现"/>
          <p:cNvSpPr txBox="1"/>
          <p:nvPr>
            <p:ph type="title"/>
          </p:nvPr>
        </p:nvSpPr>
        <p:spPr>
          <a:prstGeom prst="rect">
            <a:avLst/>
          </a:prstGeom>
        </p:spPr>
        <p:txBody>
          <a:bodyPr/>
          <a:lstStyle>
            <a:lvl1pPr>
              <a:defRPr sz="6000">
                <a:solidFill>
                  <a:srgbClr val="292929">
                    <a:alpha val="93000"/>
                  </a:srgbClr>
                </a:solidFill>
                <a:latin typeface="Georgia"/>
                <a:ea typeface="Georgia"/>
                <a:cs typeface="Georgia"/>
                <a:sym typeface="Georgia"/>
              </a:defRPr>
            </a:lvl1pPr>
          </a:lstStyle>
          <a:p>
            <a:pPr/>
            <a:r>
              <a:t>2、Flutter出现</a:t>
            </a:r>
          </a:p>
        </p:txBody>
      </p:sp>
      <p:sp>
        <p:nvSpPr>
          <p:cNvPr id="239" name="Skia是一个2D绘图引擎库，Chrome和Android都是采用Skia作为引擎。 Flutter完美的解决了跨平台代码复用和性能问题，大家都在感叹：似乎UI迎来了终极解决方案。"/>
          <p:cNvSpPr txBox="1"/>
          <p:nvPr>
            <p:ph type="body" sz="quarter" idx="1"/>
          </p:nvPr>
        </p:nvSpPr>
        <p:spPr>
          <a:xfrm>
            <a:off x="1270000" y="6766526"/>
            <a:ext cx="10623551" cy="2121014"/>
          </a:xfrm>
          <a:prstGeom prst="rect">
            <a:avLst/>
          </a:prstGeom>
        </p:spPr>
        <p:txBody>
          <a:bodyPr/>
          <a:lstStyle>
            <a:lvl1pPr>
              <a:buBlip>
                <a:blip r:embed="rId3"/>
              </a:buBlip>
              <a:defRPr sz="3000"/>
            </a:lvl1pPr>
          </a:lstStyle>
          <a:p>
            <a:pPr/>
            <a:r>
              <a:t>Skia是一个2D绘图引擎库，Chrome和Android都是采用Skia作为引擎。 Flutter完美的解决了跨平台代码复用和性能问题，大家都在感叹：似乎UI迎来了终极解决方案。</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raft">
  <a:themeElements>
    <a:clrScheme name="Craft">
      <a:dk1>
        <a:srgbClr val="000000"/>
      </a:dk1>
      <a:lt1>
        <a:srgbClr val="888888"/>
      </a:lt1>
      <a:dk2>
        <a:srgbClr val="A7A7A7"/>
      </a:dk2>
      <a:lt2>
        <a:srgbClr val="535353"/>
      </a:lt2>
      <a:accent1>
        <a:srgbClr val="68B7E8"/>
      </a:accent1>
      <a:accent2>
        <a:srgbClr val="87BD40"/>
      </a:accent2>
      <a:accent3>
        <a:srgbClr val="E1B949"/>
      </a:accent3>
      <a:accent4>
        <a:srgbClr val="DF8E3E"/>
      </a:accent4>
      <a:accent5>
        <a:srgbClr val="DA6856"/>
      </a:accent5>
      <a:accent6>
        <a:srgbClr val="9779C2"/>
      </a:accent6>
      <a:hlink>
        <a:srgbClr val="0000FF"/>
      </a:hlink>
      <a:folHlink>
        <a:srgbClr val="FF00FF"/>
      </a:folHlink>
    </a:clrScheme>
    <a:fontScheme name="Craft">
      <a:majorFont>
        <a:latin typeface="Helvetica"/>
        <a:ea typeface="Helvetica"/>
        <a:cs typeface="Helvetica"/>
      </a:majorFont>
      <a:minorFont>
        <a:latin typeface="Helvetica Neue"/>
        <a:ea typeface="Helvetica Neue"/>
        <a:cs typeface="Helvetica Neue"/>
      </a:minorFont>
    </a:fontScheme>
    <a:fmtScheme name="Cra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6288"/>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raft">
  <a:themeElements>
    <a:clrScheme name="Craft">
      <a:dk1>
        <a:srgbClr val="000000"/>
      </a:dk1>
      <a:lt1>
        <a:srgbClr val="FFFFFF"/>
      </a:lt1>
      <a:dk2>
        <a:srgbClr val="A7A7A7"/>
      </a:dk2>
      <a:lt2>
        <a:srgbClr val="535353"/>
      </a:lt2>
      <a:accent1>
        <a:srgbClr val="68B7E8"/>
      </a:accent1>
      <a:accent2>
        <a:srgbClr val="87BD40"/>
      </a:accent2>
      <a:accent3>
        <a:srgbClr val="E1B949"/>
      </a:accent3>
      <a:accent4>
        <a:srgbClr val="DF8E3E"/>
      </a:accent4>
      <a:accent5>
        <a:srgbClr val="DA6856"/>
      </a:accent5>
      <a:accent6>
        <a:srgbClr val="9779C2"/>
      </a:accent6>
      <a:hlink>
        <a:srgbClr val="0000FF"/>
      </a:hlink>
      <a:folHlink>
        <a:srgbClr val="FF00FF"/>
      </a:folHlink>
    </a:clrScheme>
    <a:fontScheme name="Craft">
      <a:majorFont>
        <a:latin typeface="Helvetica"/>
        <a:ea typeface="Helvetica"/>
        <a:cs typeface="Helvetica"/>
      </a:majorFont>
      <a:minorFont>
        <a:latin typeface="Helvetica Neue"/>
        <a:ea typeface="Helvetica Neue"/>
        <a:cs typeface="Helvetica Neue"/>
      </a:minorFont>
    </a:fontScheme>
    <a:fmtScheme name="Cra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6288"/>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888888"/>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